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925" autoAdjust="0"/>
  </p:normalViewPr>
  <p:slideViewPr>
    <p:cSldViewPr>
      <p:cViewPr varScale="1">
        <p:scale>
          <a:sx n="41" d="100"/>
          <a:sy n="41" d="100"/>
        </p:scale>
        <p:origin x="820" y="2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87A10-0797-49CF-BFB6-D1898C993936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571B4E-B687-461E-8C00-6CB1AED26C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4682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571B4E-B687-461E-8C00-6CB1AED26C1A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6234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1/31/2024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1/31/2024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75034" y="2719827"/>
            <a:ext cx="6609801" cy="7567171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1034644" y="2587405"/>
            <a:ext cx="6890384" cy="7696200"/>
          </a:xfrm>
          <a:custGeom>
            <a:avLst/>
            <a:gdLst/>
            <a:ahLst/>
            <a:cxnLst/>
            <a:rect l="l" t="t" r="r" b="b"/>
            <a:pathLst>
              <a:path w="6890384" h="7696200">
                <a:moveTo>
                  <a:pt x="3705844" y="12700"/>
                </a:moveTo>
                <a:lnTo>
                  <a:pt x="3184437" y="12700"/>
                </a:lnTo>
                <a:lnTo>
                  <a:pt x="3236042" y="0"/>
                </a:lnTo>
                <a:lnTo>
                  <a:pt x="3654236" y="0"/>
                </a:lnTo>
                <a:lnTo>
                  <a:pt x="3705844" y="12700"/>
                </a:lnTo>
                <a:close/>
              </a:path>
              <a:path w="6890384" h="7696200">
                <a:moveTo>
                  <a:pt x="3288640" y="25400"/>
                </a:moveTo>
                <a:lnTo>
                  <a:pt x="3030201" y="25400"/>
                </a:lnTo>
                <a:lnTo>
                  <a:pt x="3081511" y="12700"/>
                </a:lnTo>
                <a:lnTo>
                  <a:pt x="3340150" y="12700"/>
                </a:lnTo>
                <a:lnTo>
                  <a:pt x="3288640" y="25400"/>
                </a:lnTo>
                <a:close/>
              </a:path>
              <a:path w="6890384" h="7696200">
                <a:moveTo>
                  <a:pt x="3860083" y="25400"/>
                </a:moveTo>
                <a:lnTo>
                  <a:pt x="3601822" y="25400"/>
                </a:lnTo>
                <a:lnTo>
                  <a:pt x="3550311" y="12700"/>
                </a:lnTo>
                <a:lnTo>
                  <a:pt x="3808773" y="12700"/>
                </a:lnTo>
                <a:lnTo>
                  <a:pt x="3860083" y="25400"/>
                </a:lnTo>
                <a:close/>
              </a:path>
              <a:path w="6890384" h="7696200">
                <a:moveTo>
                  <a:pt x="2981469" y="50800"/>
                </a:moveTo>
                <a:lnTo>
                  <a:pt x="2876957" y="50800"/>
                </a:lnTo>
                <a:lnTo>
                  <a:pt x="2979001" y="25400"/>
                </a:lnTo>
                <a:lnTo>
                  <a:pt x="3134615" y="25400"/>
                </a:lnTo>
                <a:lnTo>
                  <a:pt x="3083461" y="38100"/>
                </a:lnTo>
                <a:lnTo>
                  <a:pt x="3032410" y="38100"/>
                </a:lnTo>
                <a:lnTo>
                  <a:pt x="2981469" y="50800"/>
                </a:lnTo>
                <a:close/>
              </a:path>
              <a:path w="6890384" h="7696200">
                <a:moveTo>
                  <a:pt x="4013324" y="50800"/>
                </a:moveTo>
                <a:lnTo>
                  <a:pt x="3909000" y="50800"/>
                </a:lnTo>
                <a:lnTo>
                  <a:pt x="3858058" y="38100"/>
                </a:lnTo>
                <a:lnTo>
                  <a:pt x="3807006" y="38100"/>
                </a:lnTo>
                <a:lnTo>
                  <a:pt x="3755850" y="25400"/>
                </a:lnTo>
                <a:lnTo>
                  <a:pt x="3911282" y="25400"/>
                </a:lnTo>
                <a:lnTo>
                  <a:pt x="4013324" y="50800"/>
                </a:lnTo>
                <a:close/>
              </a:path>
              <a:path w="6890384" h="7696200">
                <a:moveTo>
                  <a:pt x="17922" y="7696200"/>
                </a:moveTo>
                <a:lnTo>
                  <a:pt x="0" y="7696200"/>
                </a:lnTo>
                <a:lnTo>
                  <a:pt x="0" y="3403600"/>
                </a:lnTo>
                <a:lnTo>
                  <a:pt x="964" y="3352800"/>
                </a:lnTo>
                <a:lnTo>
                  <a:pt x="2625" y="3302000"/>
                </a:lnTo>
                <a:lnTo>
                  <a:pt x="4980" y="3251200"/>
                </a:lnTo>
                <a:lnTo>
                  <a:pt x="8024" y="3200400"/>
                </a:lnTo>
                <a:lnTo>
                  <a:pt x="11753" y="3162300"/>
                </a:lnTo>
                <a:lnTo>
                  <a:pt x="16163" y="3111500"/>
                </a:lnTo>
                <a:lnTo>
                  <a:pt x="21249" y="3060700"/>
                </a:lnTo>
                <a:lnTo>
                  <a:pt x="27008" y="3009900"/>
                </a:lnTo>
                <a:lnTo>
                  <a:pt x="33436" y="2971800"/>
                </a:lnTo>
                <a:lnTo>
                  <a:pt x="40527" y="2921000"/>
                </a:lnTo>
                <a:lnTo>
                  <a:pt x="48278" y="2870200"/>
                </a:lnTo>
                <a:lnTo>
                  <a:pt x="56685" y="2819400"/>
                </a:lnTo>
                <a:lnTo>
                  <a:pt x="65744" y="2781300"/>
                </a:lnTo>
                <a:lnTo>
                  <a:pt x="75450" y="2730500"/>
                </a:lnTo>
                <a:lnTo>
                  <a:pt x="85800" y="2679700"/>
                </a:lnTo>
                <a:lnTo>
                  <a:pt x="96789" y="2641600"/>
                </a:lnTo>
                <a:lnTo>
                  <a:pt x="108413" y="2590800"/>
                </a:lnTo>
                <a:lnTo>
                  <a:pt x="120667" y="2552700"/>
                </a:lnTo>
                <a:lnTo>
                  <a:pt x="133549" y="2501900"/>
                </a:lnTo>
                <a:lnTo>
                  <a:pt x="147053" y="2451100"/>
                </a:lnTo>
                <a:lnTo>
                  <a:pt x="161175" y="2413000"/>
                </a:lnTo>
                <a:lnTo>
                  <a:pt x="175911" y="2362200"/>
                </a:lnTo>
                <a:lnTo>
                  <a:pt x="191258" y="2324100"/>
                </a:lnTo>
                <a:lnTo>
                  <a:pt x="207210" y="2273300"/>
                </a:lnTo>
                <a:lnTo>
                  <a:pt x="223765" y="2235200"/>
                </a:lnTo>
                <a:lnTo>
                  <a:pt x="240916" y="2184400"/>
                </a:lnTo>
                <a:lnTo>
                  <a:pt x="258661" y="2146300"/>
                </a:lnTo>
                <a:lnTo>
                  <a:pt x="276996" y="2095500"/>
                </a:lnTo>
                <a:lnTo>
                  <a:pt x="295915" y="2057400"/>
                </a:lnTo>
                <a:lnTo>
                  <a:pt x="315416" y="2019300"/>
                </a:lnTo>
                <a:lnTo>
                  <a:pt x="335493" y="1968500"/>
                </a:lnTo>
                <a:lnTo>
                  <a:pt x="356142" y="1930400"/>
                </a:lnTo>
                <a:lnTo>
                  <a:pt x="377360" y="1892300"/>
                </a:lnTo>
                <a:lnTo>
                  <a:pt x="399143" y="1841500"/>
                </a:lnTo>
                <a:lnTo>
                  <a:pt x="421485" y="1803400"/>
                </a:lnTo>
                <a:lnTo>
                  <a:pt x="444384" y="1765300"/>
                </a:lnTo>
                <a:lnTo>
                  <a:pt x="467834" y="1727200"/>
                </a:lnTo>
                <a:lnTo>
                  <a:pt x="491832" y="1676400"/>
                </a:lnTo>
                <a:lnTo>
                  <a:pt x="516373" y="1638300"/>
                </a:lnTo>
                <a:lnTo>
                  <a:pt x="541454" y="1600200"/>
                </a:lnTo>
                <a:lnTo>
                  <a:pt x="567070" y="1562100"/>
                </a:lnTo>
                <a:lnTo>
                  <a:pt x="593216" y="1524000"/>
                </a:lnTo>
                <a:lnTo>
                  <a:pt x="619890" y="1485900"/>
                </a:lnTo>
                <a:lnTo>
                  <a:pt x="647086" y="1447800"/>
                </a:lnTo>
                <a:lnTo>
                  <a:pt x="674801" y="1409700"/>
                </a:lnTo>
                <a:lnTo>
                  <a:pt x="703030" y="1371600"/>
                </a:lnTo>
                <a:lnTo>
                  <a:pt x="731769" y="1333500"/>
                </a:lnTo>
                <a:lnTo>
                  <a:pt x="761014" y="1295400"/>
                </a:lnTo>
                <a:lnTo>
                  <a:pt x="790761" y="1257300"/>
                </a:lnTo>
                <a:lnTo>
                  <a:pt x="821006" y="1219200"/>
                </a:lnTo>
                <a:lnTo>
                  <a:pt x="851744" y="1181100"/>
                </a:lnTo>
                <a:lnTo>
                  <a:pt x="882972" y="1155700"/>
                </a:lnTo>
                <a:lnTo>
                  <a:pt x="914685" y="1117600"/>
                </a:lnTo>
                <a:lnTo>
                  <a:pt x="946879" y="1079500"/>
                </a:lnTo>
                <a:lnTo>
                  <a:pt x="979550" y="1041400"/>
                </a:lnTo>
                <a:lnTo>
                  <a:pt x="1012693" y="1016000"/>
                </a:lnTo>
                <a:lnTo>
                  <a:pt x="1046305" y="977900"/>
                </a:lnTo>
                <a:lnTo>
                  <a:pt x="1080382" y="952500"/>
                </a:lnTo>
                <a:lnTo>
                  <a:pt x="1114918" y="914400"/>
                </a:lnTo>
                <a:lnTo>
                  <a:pt x="1149911" y="889000"/>
                </a:lnTo>
                <a:lnTo>
                  <a:pt x="1185356" y="850900"/>
                </a:lnTo>
                <a:lnTo>
                  <a:pt x="1221248" y="825500"/>
                </a:lnTo>
                <a:lnTo>
                  <a:pt x="1257584" y="787400"/>
                </a:lnTo>
                <a:lnTo>
                  <a:pt x="1294360" y="762000"/>
                </a:lnTo>
                <a:lnTo>
                  <a:pt x="1331570" y="723900"/>
                </a:lnTo>
                <a:lnTo>
                  <a:pt x="1407281" y="673100"/>
                </a:lnTo>
                <a:lnTo>
                  <a:pt x="1445772" y="647700"/>
                </a:lnTo>
                <a:lnTo>
                  <a:pt x="1484682" y="609600"/>
                </a:lnTo>
                <a:lnTo>
                  <a:pt x="1603883" y="533400"/>
                </a:lnTo>
                <a:lnTo>
                  <a:pt x="1726701" y="457200"/>
                </a:lnTo>
                <a:lnTo>
                  <a:pt x="1768425" y="431800"/>
                </a:lnTo>
                <a:lnTo>
                  <a:pt x="1810535" y="419100"/>
                </a:lnTo>
                <a:lnTo>
                  <a:pt x="1939133" y="342900"/>
                </a:lnTo>
                <a:lnTo>
                  <a:pt x="1982742" y="330200"/>
                </a:lnTo>
                <a:lnTo>
                  <a:pt x="2071049" y="279400"/>
                </a:lnTo>
                <a:lnTo>
                  <a:pt x="2115739" y="266700"/>
                </a:lnTo>
                <a:lnTo>
                  <a:pt x="2160781" y="241300"/>
                </a:lnTo>
                <a:lnTo>
                  <a:pt x="2206171" y="228600"/>
                </a:lnTo>
                <a:lnTo>
                  <a:pt x="2251905" y="203200"/>
                </a:lnTo>
                <a:lnTo>
                  <a:pt x="2297978" y="190500"/>
                </a:lnTo>
                <a:lnTo>
                  <a:pt x="2317821" y="190500"/>
                </a:lnTo>
                <a:lnTo>
                  <a:pt x="2326172" y="177800"/>
                </a:lnTo>
                <a:lnTo>
                  <a:pt x="2826125" y="50800"/>
                </a:lnTo>
                <a:lnTo>
                  <a:pt x="2930644" y="50800"/>
                </a:lnTo>
                <a:lnTo>
                  <a:pt x="2829364" y="76200"/>
                </a:lnTo>
                <a:lnTo>
                  <a:pt x="2778921" y="76200"/>
                </a:lnTo>
                <a:lnTo>
                  <a:pt x="2380881" y="177800"/>
                </a:lnTo>
                <a:lnTo>
                  <a:pt x="2331902" y="203200"/>
                </a:lnTo>
                <a:lnTo>
                  <a:pt x="2312791" y="203200"/>
                </a:lnTo>
                <a:lnTo>
                  <a:pt x="2257711" y="228600"/>
                </a:lnTo>
                <a:lnTo>
                  <a:pt x="2211694" y="241300"/>
                </a:lnTo>
                <a:lnTo>
                  <a:pt x="2166026" y="266700"/>
                </a:lnTo>
                <a:lnTo>
                  <a:pt x="2120713" y="279400"/>
                </a:lnTo>
                <a:lnTo>
                  <a:pt x="2075759" y="304800"/>
                </a:lnTo>
                <a:lnTo>
                  <a:pt x="2031168" y="317500"/>
                </a:lnTo>
                <a:lnTo>
                  <a:pt x="1943090" y="368300"/>
                </a:lnTo>
                <a:lnTo>
                  <a:pt x="1899613" y="381000"/>
                </a:lnTo>
                <a:lnTo>
                  <a:pt x="1771479" y="457200"/>
                </a:lnTo>
                <a:lnTo>
                  <a:pt x="1646881" y="533400"/>
                </a:lnTo>
                <a:lnTo>
                  <a:pt x="1525934" y="609600"/>
                </a:lnTo>
                <a:lnTo>
                  <a:pt x="1447389" y="660400"/>
                </a:lnTo>
                <a:lnTo>
                  <a:pt x="1408755" y="698500"/>
                </a:lnTo>
                <a:lnTo>
                  <a:pt x="1332785" y="749300"/>
                </a:lnTo>
                <a:lnTo>
                  <a:pt x="1295458" y="787400"/>
                </a:lnTo>
                <a:lnTo>
                  <a:pt x="1222141" y="838200"/>
                </a:lnTo>
                <a:lnTo>
                  <a:pt x="1186159" y="876300"/>
                </a:lnTo>
                <a:lnTo>
                  <a:pt x="1150635" y="901700"/>
                </a:lnTo>
                <a:lnTo>
                  <a:pt x="1115572" y="939800"/>
                </a:lnTo>
                <a:lnTo>
                  <a:pt x="1080975" y="965200"/>
                </a:lnTo>
                <a:lnTo>
                  <a:pt x="1046847" y="1003300"/>
                </a:lnTo>
                <a:lnTo>
                  <a:pt x="1013194" y="1041400"/>
                </a:lnTo>
                <a:lnTo>
                  <a:pt x="980020" y="1066800"/>
                </a:lnTo>
                <a:lnTo>
                  <a:pt x="947328" y="1104900"/>
                </a:lnTo>
                <a:lnTo>
                  <a:pt x="915123" y="1143000"/>
                </a:lnTo>
                <a:lnTo>
                  <a:pt x="883410" y="1181100"/>
                </a:lnTo>
                <a:lnTo>
                  <a:pt x="852193" y="1219200"/>
                </a:lnTo>
                <a:lnTo>
                  <a:pt x="821475" y="1244600"/>
                </a:lnTo>
                <a:lnTo>
                  <a:pt x="791261" y="1282700"/>
                </a:lnTo>
                <a:lnTo>
                  <a:pt x="761557" y="1320800"/>
                </a:lnTo>
                <a:lnTo>
                  <a:pt x="732364" y="1358900"/>
                </a:lnTo>
                <a:lnTo>
                  <a:pt x="703689" y="1397000"/>
                </a:lnTo>
                <a:lnTo>
                  <a:pt x="675536" y="1435100"/>
                </a:lnTo>
                <a:lnTo>
                  <a:pt x="647907" y="1473200"/>
                </a:lnTo>
                <a:lnTo>
                  <a:pt x="620809" y="1511300"/>
                </a:lnTo>
                <a:lnTo>
                  <a:pt x="594245" y="1549400"/>
                </a:lnTo>
                <a:lnTo>
                  <a:pt x="568220" y="1587500"/>
                </a:lnTo>
                <a:lnTo>
                  <a:pt x="542737" y="1638300"/>
                </a:lnTo>
                <a:lnTo>
                  <a:pt x="517801" y="1676400"/>
                </a:lnTo>
                <a:lnTo>
                  <a:pt x="493417" y="1714500"/>
                </a:lnTo>
                <a:lnTo>
                  <a:pt x="469588" y="1752600"/>
                </a:lnTo>
                <a:lnTo>
                  <a:pt x="446319" y="1790700"/>
                </a:lnTo>
                <a:lnTo>
                  <a:pt x="423615" y="1841500"/>
                </a:lnTo>
                <a:lnTo>
                  <a:pt x="401479" y="1879600"/>
                </a:lnTo>
                <a:lnTo>
                  <a:pt x="379915" y="1917700"/>
                </a:lnTo>
                <a:lnTo>
                  <a:pt x="358929" y="1968500"/>
                </a:lnTo>
                <a:lnTo>
                  <a:pt x="338524" y="2006600"/>
                </a:lnTo>
                <a:lnTo>
                  <a:pt x="318704" y="2044700"/>
                </a:lnTo>
                <a:lnTo>
                  <a:pt x="299474" y="2095500"/>
                </a:lnTo>
                <a:lnTo>
                  <a:pt x="280839" y="2133600"/>
                </a:lnTo>
                <a:lnTo>
                  <a:pt x="262802" y="2184400"/>
                </a:lnTo>
                <a:lnTo>
                  <a:pt x="245368" y="2222500"/>
                </a:lnTo>
                <a:lnTo>
                  <a:pt x="228540" y="2273300"/>
                </a:lnTo>
                <a:lnTo>
                  <a:pt x="212324" y="2311400"/>
                </a:lnTo>
                <a:lnTo>
                  <a:pt x="196724" y="2362200"/>
                </a:lnTo>
                <a:lnTo>
                  <a:pt x="181743" y="2400300"/>
                </a:lnTo>
                <a:lnTo>
                  <a:pt x="167387" y="2451100"/>
                </a:lnTo>
                <a:lnTo>
                  <a:pt x="153659" y="2501900"/>
                </a:lnTo>
                <a:lnTo>
                  <a:pt x="140563" y="2540000"/>
                </a:lnTo>
                <a:lnTo>
                  <a:pt x="128105" y="2590800"/>
                </a:lnTo>
                <a:lnTo>
                  <a:pt x="116288" y="2628900"/>
                </a:lnTo>
                <a:lnTo>
                  <a:pt x="105116" y="2679700"/>
                </a:lnTo>
                <a:lnTo>
                  <a:pt x="94595" y="2730500"/>
                </a:lnTo>
                <a:lnTo>
                  <a:pt x="84727" y="2768600"/>
                </a:lnTo>
                <a:lnTo>
                  <a:pt x="75518" y="2819400"/>
                </a:lnTo>
                <a:lnTo>
                  <a:pt x="66971" y="2870200"/>
                </a:lnTo>
                <a:lnTo>
                  <a:pt x="59092" y="2921000"/>
                </a:lnTo>
                <a:lnTo>
                  <a:pt x="51884" y="2959100"/>
                </a:lnTo>
                <a:lnTo>
                  <a:pt x="45351" y="3009900"/>
                </a:lnTo>
                <a:lnTo>
                  <a:pt x="39498" y="3060700"/>
                </a:lnTo>
                <a:lnTo>
                  <a:pt x="34329" y="3111500"/>
                </a:lnTo>
                <a:lnTo>
                  <a:pt x="29848" y="3149600"/>
                </a:lnTo>
                <a:lnTo>
                  <a:pt x="26061" y="3200400"/>
                </a:lnTo>
                <a:lnTo>
                  <a:pt x="22970" y="3251200"/>
                </a:lnTo>
                <a:lnTo>
                  <a:pt x="20580" y="3302000"/>
                </a:lnTo>
                <a:lnTo>
                  <a:pt x="18896" y="3352800"/>
                </a:lnTo>
                <a:lnTo>
                  <a:pt x="17922" y="3403600"/>
                </a:lnTo>
                <a:lnTo>
                  <a:pt x="17922" y="7696200"/>
                </a:lnTo>
                <a:close/>
              </a:path>
              <a:path w="6890384" h="7696200">
                <a:moveTo>
                  <a:pt x="6890353" y="7696200"/>
                </a:moveTo>
                <a:lnTo>
                  <a:pt x="6872569" y="7696200"/>
                </a:lnTo>
                <a:lnTo>
                  <a:pt x="6872569" y="3403600"/>
                </a:lnTo>
                <a:lnTo>
                  <a:pt x="6871595" y="3352800"/>
                </a:lnTo>
                <a:lnTo>
                  <a:pt x="6869910" y="3302000"/>
                </a:lnTo>
                <a:lnTo>
                  <a:pt x="6867520" y="3251200"/>
                </a:lnTo>
                <a:lnTo>
                  <a:pt x="6864429" y="3200400"/>
                </a:lnTo>
                <a:lnTo>
                  <a:pt x="6860641" y="3149600"/>
                </a:lnTo>
                <a:lnTo>
                  <a:pt x="6856160" y="3111500"/>
                </a:lnTo>
                <a:lnTo>
                  <a:pt x="6850990" y="3060700"/>
                </a:lnTo>
                <a:lnTo>
                  <a:pt x="6845136" y="3009900"/>
                </a:lnTo>
                <a:lnTo>
                  <a:pt x="6838602" y="2959100"/>
                </a:lnTo>
                <a:lnTo>
                  <a:pt x="6831393" y="2921000"/>
                </a:lnTo>
                <a:lnTo>
                  <a:pt x="6823512" y="2870200"/>
                </a:lnTo>
                <a:lnTo>
                  <a:pt x="6814964" y="2819400"/>
                </a:lnTo>
                <a:lnTo>
                  <a:pt x="6805753" y="2768600"/>
                </a:lnTo>
                <a:lnTo>
                  <a:pt x="6795884" y="2730500"/>
                </a:lnTo>
                <a:lnTo>
                  <a:pt x="6785361" y="2679700"/>
                </a:lnTo>
                <a:lnTo>
                  <a:pt x="6774187" y="2628900"/>
                </a:lnTo>
                <a:lnTo>
                  <a:pt x="6762368" y="2590800"/>
                </a:lnTo>
                <a:lnTo>
                  <a:pt x="6749908" y="2540000"/>
                </a:lnTo>
                <a:lnTo>
                  <a:pt x="6736810" y="2501900"/>
                </a:lnTo>
                <a:lnTo>
                  <a:pt x="6723080" y="2451100"/>
                </a:lnTo>
                <a:lnTo>
                  <a:pt x="6708721" y="2400300"/>
                </a:lnTo>
                <a:lnTo>
                  <a:pt x="6693737" y="2362200"/>
                </a:lnTo>
                <a:lnTo>
                  <a:pt x="6678134" y="2311400"/>
                </a:lnTo>
                <a:lnTo>
                  <a:pt x="6661915" y="2273300"/>
                </a:lnTo>
                <a:lnTo>
                  <a:pt x="6645085" y="2222500"/>
                </a:lnTo>
                <a:lnTo>
                  <a:pt x="6627647" y="2184400"/>
                </a:lnTo>
                <a:lnTo>
                  <a:pt x="6609607" y="2133600"/>
                </a:lnTo>
                <a:lnTo>
                  <a:pt x="6590968" y="2095500"/>
                </a:lnTo>
                <a:lnTo>
                  <a:pt x="6571735" y="2044700"/>
                </a:lnTo>
                <a:lnTo>
                  <a:pt x="6551912" y="2006600"/>
                </a:lnTo>
                <a:lnTo>
                  <a:pt x="6531503" y="1968500"/>
                </a:lnTo>
                <a:lnTo>
                  <a:pt x="6510512" y="1917700"/>
                </a:lnTo>
                <a:lnTo>
                  <a:pt x="6488945" y="1879600"/>
                </a:lnTo>
                <a:lnTo>
                  <a:pt x="6466804" y="1841500"/>
                </a:lnTo>
                <a:lnTo>
                  <a:pt x="6444095" y="1790700"/>
                </a:lnTo>
                <a:lnTo>
                  <a:pt x="6420822" y="1752600"/>
                </a:lnTo>
                <a:lnTo>
                  <a:pt x="6396989" y="1714500"/>
                </a:lnTo>
                <a:lnTo>
                  <a:pt x="6372600" y="1676400"/>
                </a:lnTo>
                <a:lnTo>
                  <a:pt x="6347659" y="1638300"/>
                </a:lnTo>
                <a:lnTo>
                  <a:pt x="6322171" y="1587500"/>
                </a:lnTo>
                <a:lnTo>
                  <a:pt x="6296141" y="1549400"/>
                </a:lnTo>
                <a:lnTo>
                  <a:pt x="6269571" y="1511300"/>
                </a:lnTo>
                <a:lnTo>
                  <a:pt x="6242468" y="1473200"/>
                </a:lnTo>
                <a:lnTo>
                  <a:pt x="6214834" y="1435100"/>
                </a:lnTo>
                <a:lnTo>
                  <a:pt x="6186675" y="1397000"/>
                </a:lnTo>
                <a:lnTo>
                  <a:pt x="6157994" y="1358900"/>
                </a:lnTo>
                <a:lnTo>
                  <a:pt x="6128796" y="1320800"/>
                </a:lnTo>
                <a:lnTo>
                  <a:pt x="6099085" y="1282700"/>
                </a:lnTo>
                <a:lnTo>
                  <a:pt x="6068865" y="1244600"/>
                </a:lnTo>
                <a:lnTo>
                  <a:pt x="6038141" y="1219200"/>
                </a:lnTo>
                <a:lnTo>
                  <a:pt x="6006917" y="1181100"/>
                </a:lnTo>
                <a:lnTo>
                  <a:pt x="5975197" y="1143000"/>
                </a:lnTo>
                <a:lnTo>
                  <a:pt x="5942986" y="1104900"/>
                </a:lnTo>
                <a:lnTo>
                  <a:pt x="5910287" y="1066800"/>
                </a:lnTo>
                <a:lnTo>
                  <a:pt x="5877106" y="1041400"/>
                </a:lnTo>
                <a:lnTo>
                  <a:pt x="5843446" y="1003300"/>
                </a:lnTo>
                <a:lnTo>
                  <a:pt x="5809311" y="965200"/>
                </a:lnTo>
                <a:lnTo>
                  <a:pt x="5774706" y="939800"/>
                </a:lnTo>
                <a:lnTo>
                  <a:pt x="5739636" y="901700"/>
                </a:lnTo>
                <a:lnTo>
                  <a:pt x="5704104" y="876300"/>
                </a:lnTo>
                <a:lnTo>
                  <a:pt x="5668115" y="838200"/>
                </a:lnTo>
                <a:lnTo>
                  <a:pt x="5594782" y="787400"/>
                </a:lnTo>
                <a:lnTo>
                  <a:pt x="5557446" y="749300"/>
                </a:lnTo>
                <a:lnTo>
                  <a:pt x="5481460" y="698500"/>
                </a:lnTo>
                <a:lnTo>
                  <a:pt x="5442817" y="660400"/>
                </a:lnTo>
                <a:lnTo>
                  <a:pt x="5364254" y="609600"/>
                </a:lnTo>
                <a:lnTo>
                  <a:pt x="5243279" y="533400"/>
                </a:lnTo>
                <a:lnTo>
                  <a:pt x="5118652" y="457200"/>
                </a:lnTo>
                <a:lnTo>
                  <a:pt x="4990488" y="381000"/>
                </a:lnTo>
                <a:lnTo>
                  <a:pt x="4947000" y="368300"/>
                </a:lnTo>
                <a:lnTo>
                  <a:pt x="4858902" y="317500"/>
                </a:lnTo>
                <a:lnTo>
                  <a:pt x="4814300" y="304800"/>
                </a:lnTo>
                <a:lnTo>
                  <a:pt x="4769335" y="279400"/>
                </a:lnTo>
                <a:lnTo>
                  <a:pt x="4724011" y="266700"/>
                </a:lnTo>
                <a:lnTo>
                  <a:pt x="4678332" y="241300"/>
                </a:lnTo>
                <a:lnTo>
                  <a:pt x="4632303" y="228600"/>
                </a:lnTo>
                <a:lnTo>
                  <a:pt x="4577212" y="203200"/>
                </a:lnTo>
                <a:lnTo>
                  <a:pt x="4558558" y="203200"/>
                </a:lnTo>
                <a:lnTo>
                  <a:pt x="4509583" y="177800"/>
                </a:lnTo>
                <a:lnTo>
                  <a:pt x="4111553" y="76200"/>
                </a:lnTo>
                <a:lnTo>
                  <a:pt x="4061109" y="76200"/>
                </a:lnTo>
                <a:lnTo>
                  <a:pt x="3959826" y="50800"/>
                </a:lnTo>
                <a:lnTo>
                  <a:pt x="4064156" y="50800"/>
                </a:lnTo>
                <a:lnTo>
                  <a:pt x="4564166" y="177800"/>
                </a:lnTo>
                <a:lnTo>
                  <a:pt x="4572548" y="190500"/>
                </a:lnTo>
                <a:lnTo>
                  <a:pt x="4591903" y="190500"/>
                </a:lnTo>
                <a:lnTo>
                  <a:pt x="4637985" y="203200"/>
                </a:lnTo>
                <a:lnTo>
                  <a:pt x="4683726" y="228600"/>
                </a:lnTo>
                <a:lnTo>
                  <a:pt x="4729125" y="241300"/>
                </a:lnTo>
                <a:lnTo>
                  <a:pt x="4774175" y="266700"/>
                </a:lnTo>
                <a:lnTo>
                  <a:pt x="4818873" y="279400"/>
                </a:lnTo>
                <a:lnTo>
                  <a:pt x="4907197" y="330200"/>
                </a:lnTo>
                <a:lnTo>
                  <a:pt x="4950814" y="342900"/>
                </a:lnTo>
                <a:lnTo>
                  <a:pt x="5036938" y="393700"/>
                </a:lnTo>
                <a:lnTo>
                  <a:pt x="5079436" y="406400"/>
                </a:lnTo>
                <a:lnTo>
                  <a:pt x="5163285" y="457200"/>
                </a:lnTo>
                <a:lnTo>
                  <a:pt x="5286126" y="533400"/>
                </a:lnTo>
                <a:lnTo>
                  <a:pt x="5405350" y="609600"/>
                </a:lnTo>
                <a:lnTo>
                  <a:pt x="5444267" y="647700"/>
                </a:lnTo>
                <a:lnTo>
                  <a:pt x="5482766" y="673100"/>
                </a:lnTo>
                <a:lnTo>
                  <a:pt x="5558491" y="723900"/>
                </a:lnTo>
                <a:lnTo>
                  <a:pt x="5595709" y="762000"/>
                </a:lnTo>
                <a:lnTo>
                  <a:pt x="5632491" y="787400"/>
                </a:lnTo>
                <a:lnTo>
                  <a:pt x="5668834" y="825500"/>
                </a:lnTo>
                <a:lnTo>
                  <a:pt x="5704733" y="850900"/>
                </a:lnTo>
                <a:lnTo>
                  <a:pt x="5740185" y="889000"/>
                </a:lnTo>
                <a:lnTo>
                  <a:pt x="5775184" y="914400"/>
                </a:lnTo>
                <a:lnTo>
                  <a:pt x="5809727" y="952500"/>
                </a:lnTo>
                <a:lnTo>
                  <a:pt x="5843810" y="977900"/>
                </a:lnTo>
                <a:lnTo>
                  <a:pt x="5877429" y="1016000"/>
                </a:lnTo>
                <a:lnTo>
                  <a:pt x="5910579" y="1041400"/>
                </a:lnTo>
                <a:lnTo>
                  <a:pt x="5943255" y="1079500"/>
                </a:lnTo>
                <a:lnTo>
                  <a:pt x="5975455" y="1117600"/>
                </a:lnTo>
                <a:lnTo>
                  <a:pt x="6007174" y="1155700"/>
                </a:lnTo>
                <a:lnTo>
                  <a:pt x="6038408" y="1181100"/>
                </a:lnTo>
                <a:lnTo>
                  <a:pt x="6069152" y="1219200"/>
                </a:lnTo>
                <a:lnTo>
                  <a:pt x="6099402" y="1257300"/>
                </a:lnTo>
                <a:lnTo>
                  <a:pt x="6129155" y="1295400"/>
                </a:lnTo>
                <a:lnTo>
                  <a:pt x="6158405" y="1333500"/>
                </a:lnTo>
                <a:lnTo>
                  <a:pt x="6187150" y="1371600"/>
                </a:lnTo>
                <a:lnTo>
                  <a:pt x="6215384" y="1409700"/>
                </a:lnTo>
                <a:lnTo>
                  <a:pt x="6243104" y="1447800"/>
                </a:lnTo>
                <a:lnTo>
                  <a:pt x="6270305" y="1485900"/>
                </a:lnTo>
                <a:lnTo>
                  <a:pt x="6296983" y="1524000"/>
                </a:lnTo>
                <a:lnTo>
                  <a:pt x="6323134" y="1562100"/>
                </a:lnTo>
                <a:lnTo>
                  <a:pt x="6348755" y="1600200"/>
                </a:lnTo>
                <a:lnTo>
                  <a:pt x="6373840" y="1638300"/>
                </a:lnTo>
                <a:lnTo>
                  <a:pt x="6398385" y="1676400"/>
                </a:lnTo>
                <a:lnTo>
                  <a:pt x="6422387" y="1727200"/>
                </a:lnTo>
                <a:lnTo>
                  <a:pt x="6445841" y="1765300"/>
                </a:lnTo>
                <a:lnTo>
                  <a:pt x="6468743" y="1803400"/>
                </a:lnTo>
                <a:lnTo>
                  <a:pt x="6491089" y="1841500"/>
                </a:lnTo>
                <a:lnTo>
                  <a:pt x="6512875" y="1892300"/>
                </a:lnTo>
                <a:lnTo>
                  <a:pt x="6534097" y="1930400"/>
                </a:lnTo>
                <a:lnTo>
                  <a:pt x="6554749" y="1968500"/>
                </a:lnTo>
                <a:lnTo>
                  <a:pt x="6574829" y="2019300"/>
                </a:lnTo>
                <a:lnTo>
                  <a:pt x="6594333" y="2057400"/>
                </a:lnTo>
                <a:lnTo>
                  <a:pt x="6613255" y="2095500"/>
                </a:lnTo>
                <a:lnTo>
                  <a:pt x="6631591" y="2146300"/>
                </a:lnTo>
                <a:lnTo>
                  <a:pt x="6649339" y="2184400"/>
                </a:lnTo>
                <a:lnTo>
                  <a:pt x="6666493" y="2235200"/>
                </a:lnTo>
                <a:lnTo>
                  <a:pt x="6683049" y="2273300"/>
                </a:lnTo>
                <a:lnTo>
                  <a:pt x="6699003" y="2324100"/>
                </a:lnTo>
                <a:lnTo>
                  <a:pt x="6714351" y="2362200"/>
                </a:lnTo>
                <a:lnTo>
                  <a:pt x="6729089" y="2413000"/>
                </a:lnTo>
                <a:lnTo>
                  <a:pt x="6743212" y="2451100"/>
                </a:lnTo>
                <a:lnTo>
                  <a:pt x="6756717" y="2501900"/>
                </a:lnTo>
                <a:lnTo>
                  <a:pt x="6769600" y="2540000"/>
                </a:lnTo>
                <a:lnTo>
                  <a:pt x="6781855" y="2590800"/>
                </a:lnTo>
                <a:lnTo>
                  <a:pt x="6793479" y="2641600"/>
                </a:lnTo>
                <a:lnTo>
                  <a:pt x="6804468" y="2679700"/>
                </a:lnTo>
                <a:lnTo>
                  <a:pt x="6814818" y="2730500"/>
                </a:lnTo>
                <a:lnTo>
                  <a:pt x="6824524" y="2781300"/>
                </a:lnTo>
                <a:lnTo>
                  <a:pt x="6833583" y="2819400"/>
                </a:lnTo>
                <a:lnTo>
                  <a:pt x="6841989" y="2870200"/>
                </a:lnTo>
                <a:lnTo>
                  <a:pt x="6849740" y="2921000"/>
                </a:lnTo>
                <a:lnTo>
                  <a:pt x="6856830" y="2971800"/>
                </a:lnTo>
                <a:lnTo>
                  <a:pt x="6863256" y="3009900"/>
                </a:lnTo>
                <a:lnTo>
                  <a:pt x="6869014" y="3060700"/>
                </a:lnTo>
                <a:lnTo>
                  <a:pt x="6874098" y="3111500"/>
                </a:lnTo>
                <a:lnTo>
                  <a:pt x="6878506" y="3162300"/>
                </a:lnTo>
                <a:lnTo>
                  <a:pt x="6882233" y="3200400"/>
                </a:lnTo>
                <a:lnTo>
                  <a:pt x="6885275" y="3251200"/>
                </a:lnTo>
                <a:lnTo>
                  <a:pt x="6887627" y="3302000"/>
                </a:lnTo>
                <a:lnTo>
                  <a:pt x="6889286" y="3352800"/>
                </a:lnTo>
                <a:lnTo>
                  <a:pt x="6890247" y="3403600"/>
                </a:lnTo>
                <a:lnTo>
                  <a:pt x="6890353" y="7696200"/>
                </a:lnTo>
                <a:close/>
              </a:path>
              <a:path w="6890384" h="7696200">
                <a:moveTo>
                  <a:pt x="3646495" y="139700"/>
                </a:moveTo>
                <a:lnTo>
                  <a:pt x="3243973" y="139700"/>
                </a:lnTo>
                <a:lnTo>
                  <a:pt x="3293717" y="127000"/>
                </a:lnTo>
                <a:lnTo>
                  <a:pt x="3596752" y="127000"/>
                </a:lnTo>
                <a:lnTo>
                  <a:pt x="3646495" y="139700"/>
                </a:lnTo>
                <a:close/>
              </a:path>
              <a:path w="6890384" h="7696200">
                <a:moveTo>
                  <a:pt x="3795202" y="152400"/>
                </a:moveTo>
                <a:lnTo>
                  <a:pt x="3095256" y="152400"/>
                </a:lnTo>
                <a:lnTo>
                  <a:pt x="3144738" y="139700"/>
                </a:lnTo>
                <a:lnTo>
                  <a:pt x="3745726" y="139700"/>
                </a:lnTo>
                <a:lnTo>
                  <a:pt x="3795202" y="152400"/>
                </a:lnTo>
                <a:close/>
              </a:path>
              <a:path w="6890384" h="7696200">
                <a:moveTo>
                  <a:pt x="3146327" y="165100"/>
                </a:moveTo>
                <a:lnTo>
                  <a:pt x="2996595" y="165100"/>
                </a:lnTo>
                <a:lnTo>
                  <a:pt x="3045874" y="152400"/>
                </a:lnTo>
                <a:lnTo>
                  <a:pt x="3195630" y="152400"/>
                </a:lnTo>
                <a:lnTo>
                  <a:pt x="3146327" y="165100"/>
                </a:lnTo>
                <a:close/>
              </a:path>
              <a:path w="6890384" h="7696200">
                <a:moveTo>
                  <a:pt x="3893845" y="165100"/>
                </a:moveTo>
                <a:lnTo>
                  <a:pt x="3744076" y="165100"/>
                </a:lnTo>
                <a:lnTo>
                  <a:pt x="3694779" y="152400"/>
                </a:lnTo>
                <a:lnTo>
                  <a:pt x="3844577" y="152400"/>
                </a:lnTo>
                <a:lnTo>
                  <a:pt x="3893845" y="165100"/>
                </a:lnTo>
                <a:close/>
              </a:path>
              <a:path w="6890384" h="7696200">
                <a:moveTo>
                  <a:pt x="149352" y="7696200"/>
                </a:moveTo>
                <a:lnTo>
                  <a:pt x="131429" y="7696200"/>
                </a:lnTo>
                <a:lnTo>
                  <a:pt x="131429" y="3403600"/>
                </a:lnTo>
                <a:lnTo>
                  <a:pt x="132417" y="3352800"/>
                </a:lnTo>
                <a:lnTo>
                  <a:pt x="134142" y="3302000"/>
                </a:lnTo>
                <a:lnTo>
                  <a:pt x="136598" y="3251200"/>
                </a:lnTo>
                <a:lnTo>
                  <a:pt x="139782" y="3200400"/>
                </a:lnTo>
                <a:lnTo>
                  <a:pt x="143688" y="3162300"/>
                </a:lnTo>
                <a:lnTo>
                  <a:pt x="148312" y="3111500"/>
                </a:lnTo>
                <a:lnTo>
                  <a:pt x="153649" y="3060700"/>
                </a:lnTo>
                <a:lnTo>
                  <a:pt x="159696" y="3009900"/>
                </a:lnTo>
                <a:lnTo>
                  <a:pt x="166446" y="2959100"/>
                </a:lnTo>
                <a:lnTo>
                  <a:pt x="173897" y="2921000"/>
                </a:lnTo>
                <a:lnTo>
                  <a:pt x="182042" y="2870200"/>
                </a:lnTo>
                <a:lnTo>
                  <a:pt x="190877" y="2819400"/>
                </a:lnTo>
                <a:lnTo>
                  <a:pt x="200399" y="2781300"/>
                </a:lnTo>
                <a:lnTo>
                  <a:pt x="210601" y="2730500"/>
                </a:lnTo>
                <a:lnTo>
                  <a:pt x="221480" y="2679700"/>
                </a:lnTo>
                <a:lnTo>
                  <a:pt x="233031" y="2641600"/>
                </a:lnTo>
                <a:lnTo>
                  <a:pt x="245250" y="2590800"/>
                </a:lnTo>
                <a:lnTo>
                  <a:pt x="258131" y="2540000"/>
                </a:lnTo>
                <a:lnTo>
                  <a:pt x="271670" y="2501900"/>
                </a:lnTo>
                <a:lnTo>
                  <a:pt x="285863" y="2451100"/>
                </a:lnTo>
                <a:lnTo>
                  <a:pt x="300705" y="2400300"/>
                </a:lnTo>
                <a:lnTo>
                  <a:pt x="316191" y="2362200"/>
                </a:lnTo>
                <a:lnTo>
                  <a:pt x="332317" y="2311400"/>
                </a:lnTo>
                <a:lnTo>
                  <a:pt x="349078" y="2273300"/>
                </a:lnTo>
                <a:lnTo>
                  <a:pt x="366469" y="2222500"/>
                </a:lnTo>
                <a:lnTo>
                  <a:pt x="384487" y="2184400"/>
                </a:lnTo>
                <a:lnTo>
                  <a:pt x="403126" y="2133600"/>
                </a:lnTo>
                <a:lnTo>
                  <a:pt x="422381" y="2095500"/>
                </a:lnTo>
                <a:lnTo>
                  <a:pt x="442249" y="2057400"/>
                </a:lnTo>
                <a:lnTo>
                  <a:pt x="462724" y="2006600"/>
                </a:lnTo>
                <a:lnTo>
                  <a:pt x="483802" y="1968500"/>
                </a:lnTo>
                <a:lnTo>
                  <a:pt x="505478" y="1930400"/>
                </a:lnTo>
                <a:lnTo>
                  <a:pt x="527748" y="1879600"/>
                </a:lnTo>
                <a:lnTo>
                  <a:pt x="550608" y="1841500"/>
                </a:lnTo>
                <a:lnTo>
                  <a:pt x="574051" y="1803400"/>
                </a:lnTo>
                <a:lnTo>
                  <a:pt x="598075" y="1765300"/>
                </a:lnTo>
                <a:lnTo>
                  <a:pt x="622674" y="1714500"/>
                </a:lnTo>
                <a:lnTo>
                  <a:pt x="647843" y="1676400"/>
                </a:lnTo>
                <a:lnTo>
                  <a:pt x="673579" y="1638300"/>
                </a:lnTo>
                <a:lnTo>
                  <a:pt x="699876" y="1600200"/>
                </a:lnTo>
                <a:lnTo>
                  <a:pt x="726730" y="1562100"/>
                </a:lnTo>
                <a:lnTo>
                  <a:pt x="754136" y="1524000"/>
                </a:lnTo>
                <a:lnTo>
                  <a:pt x="782089" y="1485900"/>
                </a:lnTo>
                <a:lnTo>
                  <a:pt x="810586" y="1447800"/>
                </a:lnTo>
                <a:lnTo>
                  <a:pt x="839622" y="1409700"/>
                </a:lnTo>
                <a:lnTo>
                  <a:pt x="869191" y="1371600"/>
                </a:lnTo>
                <a:lnTo>
                  <a:pt x="899289" y="1333500"/>
                </a:lnTo>
                <a:lnTo>
                  <a:pt x="929912" y="1295400"/>
                </a:lnTo>
                <a:lnTo>
                  <a:pt x="961055" y="1257300"/>
                </a:lnTo>
                <a:lnTo>
                  <a:pt x="992714" y="1231900"/>
                </a:lnTo>
                <a:lnTo>
                  <a:pt x="1024883" y="1193800"/>
                </a:lnTo>
                <a:lnTo>
                  <a:pt x="1057558" y="1155700"/>
                </a:lnTo>
                <a:lnTo>
                  <a:pt x="1090736" y="1117600"/>
                </a:lnTo>
                <a:lnTo>
                  <a:pt x="1124410" y="1092200"/>
                </a:lnTo>
                <a:lnTo>
                  <a:pt x="1158576" y="1054100"/>
                </a:lnTo>
                <a:lnTo>
                  <a:pt x="1193231" y="1016000"/>
                </a:lnTo>
                <a:lnTo>
                  <a:pt x="1228368" y="990600"/>
                </a:lnTo>
                <a:lnTo>
                  <a:pt x="1263984" y="952500"/>
                </a:lnTo>
                <a:lnTo>
                  <a:pt x="1300074" y="927100"/>
                </a:lnTo>
                <a:lnTo>
                  <a:pt x="1336634" y="889000"/>
                </a:lnTo>
                <a:lnTo>
                  <a:pt x="1411143" y="838200"/>
                </a:lnTo>
                <a:lnTo>
                  <a:pt x="1449083" y="800100"/>
                </a:lnTo>
                <a:lnTo>
                  <a:pt x="1526311" y="749300"/>
                </a:lnTo>
                <a:lnTo>
                  <a:pt x="1605306" y="698500"/>
                </a:lnTo>
                <a:lnTo>
                  <a:pt x="1645455" y="660400"/>
                </a:lnTo>
                <a:lnTo>
                  <a:pt x="1768451" y="584200"/>
                </a:lnTo>
                <a:lnTo>
                  <a:pt x="1810284" y="558800"/>
                </a:lnTo>
                <a:lnTo>
                  <a:pt x="1852526" y="546100"/>
                </a:lnTo>
                <a:lnTo>
                  <a:pt x="1981665" y="469900"/>
                </a:lnTo>
                <a:lnTo>
                  <a:pt x="2025499" y="444500"/>
                </a:lnTo>
                <a:lnTo>
                  <a:pt x="2069720" y="431800"/>
                </a:lnTo>
                <a:lnTo>
                  <a:pt x="2114323" y="406400"/>
                </a:lnTo>
                <a:lnTo>
                  <a:pt x="2159304" y="393700"/>
                </a:lnTo>
                <a:lnTo>
                  <a:pt x="2204657" y="368300"/>
                </a:lnTo>
                <a:lnTo>
                  <a:pt x="2250378" y="355600"/>
                </a:lnTo>
                <a:lnTo>
                  <a:pt x="2296462" y="330200"/>
                </a:lnTo>
                <a:lnTo>
                  <a:pt x="2342906" y="317500"/>
                </a:lnTo>
                <a:lnTo>
                  <a:pt x="2357475" y="317500"/>
                </a:lnTo>
                <a:lnTo>
                  <a:pt x="2367869" y="304800"/>
                </a:lnTo>
                <a:lnTo>
                  <a:pt x="2849434" y="177800"/>
                </a:lnTo>
                <a:lnTo>
                  <a:pt x="2898369" y="177800"/>
                </a:lnTo>
                <a:lnTo>
                  <a:pt x="2947425" y="165100"/>
                </a:lnTo>
                <a:lnTo>
                  <a:pt x="3048014" y="165100"/>
                </a:lnTo>
                <a:lnTo>
                  <a:pt x="2950126" y="190500"/>
                </a:lnTo>
                <a:lnTo>
                  <a:pt x="2901356" y="190500"/>
                </a:lnTo>
                <a:lnTo>
                  <a:pt x="2804191" y="215900"/>
                </a:lnTo>
                <a:lnTo>
                  <a:pt x="2755806" y="215900"/>
                </a:lnTo>
                <a:lnTo>
                  <a:pt x="2421324" y="304800"/>
                </a:lnTo>
                <a:lnTo>
                  <a:pt x="2374209" y="330200"/>
                </a:lnTo>
                <a:lnTo>
                  <a:pt x="2349124" y="330200"/>
                </a:lnTo>
                <a:lnTo>
                  <a:pt x="2302922" y="355600"/>
                </a:lnTo>
                <a:lnTo>
                  <a:pt x="2211595" y="381000"/>
                </a:lnTo>
                <a:lnTo>
                  <a:pt x="2166479" y="406400"/>
                </a:lnTo>
                <a:lnTo>
                  <a:pt x="2121733" y="419100"/>
                </a:lnTo>
                <a:lnTo>
                  <a:pt x="2033373" y="469900"/>
                </a:lnTo>
                <a:lnTo>
                  <a:pt x="1989768" y="482600"/>
                </a:lnTo>
                <a:lnTo>
                  <a:pt x="1861305" y="558800"/>
                </a:lnTo>
                <a:lnTo>
                  <a:pt x="1736468" y="635000"/>
                </a:lnTo>
                <a:lnTo>
                  <a:pt x="1615382" y="711200"/>
                </a:lnTo>
                <a:lnTo>
                  <a:pt x="1536802" y="762000"/>
                </a:lnTo>
                <a:lnTo>
                  <a:pt x="1459980" y="812800"/>
                </a:lnTo>
                <a:lnTo>
                  <a:pt x="1422239" y="850900"/>
                </a:lnTo>
                <a:lnTo>
                  <a:pt x="1384952" y="876300"/>
                </a:lnTo>
                <a:lnTo>
                  <a:pt x="1348123" y="914400"/>
                </a:lnTo>
                <a:lnTo>
                  <a:pt x="1275857" y="965200"/>
                </a:lnTo>
                <a:lnTo>
                  <a:pt x="1240429" y="1003300"/>
                </a:lnTo>
                <a:lnTo>
                  <a:pt x="1205477" y="1028700"/>
                </a:lnTo>
                <a:lnTo>
                  <a:pt x="1171005" y="1066800"/>
                </a:lnTo>
                <a:lnTo>
                  <a:pt x="1137020" y="1104900"/>
                </a:lnTo>
                <a:lnTo>
                  <a:pt x="1103524" y="1130300"/>
                </a:lnTo>
                <a:lnTo>
                  <a:pt x="1070522" y="1168400"/>
                </a:lnTo>
                <a:lnTo>
                  <a:pt x="1038019" y="1206500"/>
                </a:lnTo>
                <a:lnTo>
                  <a:pt x="1006021" y="1231900"/>
                </a:lnTo>
                <a:lnTo>
                  <a:pt x="974530" y="1270000"/>
                </a:lnTo>
                <a:lnTo>
                  <a:pt x="943552" y="1308100"/>
                </a:lnTo>
                <a:lnTo>
                  <a:pt x="913091" y="1346200"/>
                </a:lnTo>
                <a:lnTo>
                  <a:pt x="883153" y="1384300"/>
                </a:lnTo>
                <a:lnTo>
                  <a:pt x="853741" y="1422400"/>
                </a:lnTo>
                <a:lnTo>
                  <a:pt x="824859" y="1460500"/>
                </a:lnTo>
                <a:lnTo>
                  <a:pt x="796514" y="1498600"/>
                </a:lnTo>
                <a:lnTo>
                  <a:pt x="768709" y="1536700"/>
                </a:lnTo>
                <a:lnTo>
                  <a:pt x="741449" y="1574800"/>
                </a:lnTo>
                <a:lnTo>
                  <a:pt x="714738" y="1612900"/>
                </a:lnTo>
                <a:lnTo>
                  <a:pt x="688581" y="1651000"/>
                </a:lnTo>
                <a:lnTo>
                  <a:pt x="662982" y="1689100"/>
                </a:lnTo>
                <a:lnTo>
                  <a:pt x="637947" y="1727200"/>
                </a:lnTo>
                <a:lnTo>
                  <a:pt x="613479" y="1765300"/>
                </a:lnTo>
                <a:lnTo>
                  <a:pt x="589584" y="1803400"/>
                </a:lnTo>
                <a:lnTo>
                  <a:pt x="566266" y="1854200"/>
                </a:lnTo>
                <a:lnTo>
                  <a:pt x="543529" y="1892300"/>
                </a:lnTo>
                <a:lnTo>
                  <a:pt x="521378" y="1930400"/>
                </a:lnTo>
                <a:lnTo>
                  <a:pt x="499817" y="1981200"/>
                </a:lnTo>
                <a:lnTo>
                  <a:pt x="478852" y="2019300"/>
                </a:lnTo>
                <a:lnTo>
                  <a:pt x="458486" y="2057400"/>
                </a:lnTo>
                <a:lnTo>
                  <a:pt x="438725" y="2108200"/>
                </a:lnTo>
                <a:lnTo>
                  <a:pt x="419573" y="2146300"/>
                </a:lnTo>
                <a:lnTo>
                  <a:pt x="401034" y="2184400"/>
                </a:lnTo>
                <a:lnTo>
                  <a:pt x="383113" y="2235200"/>
                </a:lnTo>
                <a:lnTo>
                  <a:pt x="365815" y="2273300"/>
                </a:lnTo>
                <a:lnTo>
                  <a:pt x="349144" y="2324100"/>
                </a:lnTo>
                <a:lnTo>
                  <a:pt x="333105" y="2362200"/>
                </a:lnTo>
                <a:lnTo>
                  <a:pt x="317703" y="2413000"/>
                </a:lnTo>
                <a:lnTo>
                  <a:pt x="302941" y="2451100"/>
                </a:lnTo>
                <a:lnTo>
                  <a:pt x="288824" y="2501900"/>
                </a:lnTo>
                <a:lnTo>
                  <a:pt x="275358" y="2552700"/>
                </a:lnTo>
                <a:lnTo>
                  <a:pt x="262547" y="2590800"/>
                </a:lnTo>
                <a:lnTo>
                  <a:pt x="250394" y="2641600"/>
                </a:lnTo>
                <a:lnTo>
                  <a:pt x="238906" y="2679700"/>
                </a:lnTo>
                <a:lnTo>
                  <a:pt x="228086" y="2730500"/>
                </a:lnTo>
                <a:lnTo>
                  <a:pt x="217939" y="2781300"/>
                </a:lnTo>
                <a:lnTo>
                  <a:pt x="208469" y="2819400"/>
                </a:lnTo>
                <a:lnTo>
                  <a:pt x="199682" y="2870200"/>
                </a:lnTo>
                <a:lnTo>
                  <a:pt x="191581" y="2921000"/>
                </a:lnTo>
                <a:lnTo>
                  <a:pt x="184172" y="2971800"/>
                </a:lnTo>
                <a:lnTo>
                  <a:pt x="177459" y="3009900"/>
                </a:lnTo>
                <a:lnTo>
                  <a:pt x="171446" y="3060700"/>
                </a:lnTo>
                <a:lnTo>
                  <a:pt x="166138" y="3111500"/>
                </a:lnTo>
                <a:lnTo>
                  <a:pt x="161539" y="3162300"/>
                </a:lnTo>
                <a:lnTo>
                  <a:pt x="157655" y="3200400"/>
                </a:lnTo>
                <a:lnTo>
                  <a:pt x="154490" y="3251200"/>
                </a:lnTo>
                <a:lnTo>
                  <a:pt x="152047" y="3302000"/>
                </a:lnTo>
                <a:lnTo>
                  <a:pt x="150333" y="3352800"/>
                </a:lnTo>
                <a:lnTo>
                  <a:pt x="149352" y="3403600"/>
                </a:lnTo>
                <a:lnTo>
                  <a:pt x="149352" y="7696200"/>
                </a:lnTo>
                <a:close/>
              </a:path>
              <a:path w="6890384" h="7696200">
                <a:moveTo>
                  <a:pt x="6759061" y="7696200"/>
                </a:moveTo>
                <a:lnTo>
                  <a:pt x="6741139" y="7696200"/>
                </a:lnTo>
                <a:lnTo>
                  <a:pt x="6741139" y="3403600"/>
                </a:lnTo>
                <a:lnTo>
                  <a:pt x="6740152" y="3352800"/>
                </a:lnTo>
                <a:lnTo>
                  <a:pt x="6738433" y="3302000"/>
                </a:lnTo>
                <a:lnTo>
                  <a:pt x="6735985" y="3251200"/>
                </a:lnTo>
                <a:lnTo>
                  <a:pt x="6732815" y="3200400"/>
                </a:lnTo>
                <a:lnTo>
                  <a:pt x="6728926" y="3162300"/>
                </a:lnTo>
                <a:lnTo>
                  <a:pt x="6724323" y="3111500"/>
                </a:lnTo>
                <a:lnTo>
                  <a:pt x="6719010" y="3060700"/>
                </a:lnTo>
                <a:lnTo>
                  <a:pt x="6712993" y="3009900"/>
                </a:lnTo>
                <a:lnTo>
                  <a:pt x="6706275" y="2971800"/>
                </a:lnTo>
                <a:lnTo>
                  <a:pt x="6698861" y="2921000"/>
                </a:lnTo>
                <a:lnTo>
                  <a:pt x="6690757" y="2870200"/>
                </a:lnTo>
                <a:lnTo>
                  <a:pt x="6681966" y="2819400"/>
                </a:lnTo>
                <a:lnTo>
                  <a:pt x="6672492" y="2781300"/>
                </a:lnTo>
                <a:lnTo>
                  <a:pt x="6662342" y="2730500"/>
                </a:lnTo>
                <a:lnTo>
                  <a:pt x="6651518" y="2679700"/>
                </a:lnTo>
                <a:lnTo>
                  <a:pt x="6640027" y="2641600"/>
                </a:lnTo>
                <a:lnTo>
                  <a:pt x="6627871" y="2590800"/>
                </a:lnTo>
                <a:lnTo>
                  <a:pt x="6615057" y="2552700"/>
                </a:lnTo>
                <a:lnTo>
                  <a:pt x="6601588" y="2501900"/>
                </a:lnTo>
                <a:lnTo>
                  <a:pt x="6587469" y="2451100"/>
                </a:lnTo>
                <a:lnTo>
                  <a:pt x="6572704" y="2413000"/>
                </a:lnTo>
                <a:lnTo>
                  <a:pt x="6557299" y="2362200"/>
                </a:lnTo>
                <a:lnTo>
                  <a:pt x="6541258" y="2324100"/>
                </a:lnTo>
                <a:lnTo>
                  <a:pt x="6524585" y="2273300"/>
                </a:lnTo>
                <a:lnTo>
                  <a:pt x="6507285" y="2235200"/>
                </a:lnTo>
                <a:lnTo>
                  <a:pt x="6489362" y="2184400"/>
                </a:lnTo>
                <a:lnTo>
                  <a:pt x="6470822" y="2146300"/>
                </a:lnTo>
                <a:lnTo>
                  <a:pt x="6451668" y="2108200"/>
                </a:lnTo>
                <a:lnTo>
                  <a:pt x="6431906" y="2057400"/>
                </a:lnTo>
                <a:lnTo>
                  <a:pt x="6411539" y="2019300"/>
                </a:lnTo>
                <a:lnTo>
                  <a:pt x="6390573" y="1981200"/>
                </a:lnTo>
                <a:lnTo>
                  <a:pt x="6369012" y="1930400"/>
                </a:lnTo>
                <a:lnTo>
                  <a:pt x="6346860" y="1892300"/>
                </a:lnTo>
                <a:lnTo>
                  <a:pt x="6324123" y="1854200"/>
                </a:lnTo>
                <a:lnTo>
                  <a:pt x="6300804" y="1803400"/>
                </a:lnTo>
                <a:lnTo>
                  <a:pt x="6276909" y="1765300"/>
                </a:lnTo>
                <a:lnTo>
                  <a:pt x="6252442" y="1727200"/>
                </a:lnTo>
                <a:lnTo>
                  <a:pt x="6227407" y="1689100"/>
                </a:lnTo>
                <a:lnTo>
                  <a:pt x="6201809" y="1651000"/>
                </a:lnTo>
                <a:lnTo>
                  <a:pt x="6175652" y="1612900"/>
                </a:lnTo>
                <a:lnTo>
                  <a:pt x="6148942" y="1574800"/>
                </a:lnTo>
                <a:lnTo>
                  <a:pt x="6121683" y="1536700"/>
                </a:lnTo>
                <a:lnTo>
                  <a:pt x="6093879" y="1498600"/>
                </a:lnTo>
                <a:lnTo>
                  <a:pt x="6065535" y="1460500"/>
                </a:lnTo>
                <a:lnTo>
                  <a:pt x="6036655" y="1422400"/>
                </a:lnTo>
                <a:lnTo>
                  <a:pt x="6007245" y="1384300"/>
                </a:lnTo>
                <a:lnTo>
                  <a:pt x="5977308" y="1346200"/>
                </a:lnTo>
                <a:lnTo>
                  <a:pt x="5946850" y="1308100"/>
                </a:lnTo>
                <a:lnTo>
                  <a:pt x="5915874" y="1270000"/>
                </a:lnTo>
                <a:lnTo>
                  <a:pt x="5884386" y="1231900"/>
                </a:lnTo>
                <a:lnTo>
                  <a:pt x="5852390" y="1206500"/>
                </a:lnTo>
                <a:lnTo>
                  <a:pt x="5819890" y="1168400"/>
                </a:lnTo>
                <a:lnTo>
                  <a:pt x="5786891" y="1130300"/>
                </a:lnTo>
                <a:lnTo>
                  <a:pt x="5753399" y="1104900"/>
                </a:lnTo>
                <a:lnTo>
                  <a:pt x="5719416" y="1066800"/>
                </a:lnTo>
                <a:lnTo>
                  <a:pt x="5684949" y="1028700"/>
                </a:lnTo>
                <a:lnTo>
                  <a:pt x="5650000" y="1003300"/>
                </a:lnTo>
                <a:lnTo>
                  <a:pt x="5614576" y="965200"/>
                </a:lnTo>
                <a:lnTo>
                  <a:pt x="5542319" y="914400"/>
                </a:lnTo>
                <a:lnTo>
                  <a:pt x="5505494" y="876300"/>
                </a:lnTo>
                <a:lnTo>
                  <a:pt x="5468212" y="850900"/>
                </a:lnTo>
                <a:lnTo>
                  <a:pt x="5430477" y="812800"/>
                </a:lnTo>
                <a:lnTo>
                  <a:pt x="5353666" y="762000"/>
                </a:lnTo>
                <a:lnTo>
                  <a:pt x="5275097" y="711200"/>
                </a:lnTo>
                <a:lnTo>
                  <a:pt x="5154029" y="635000"/>
                </a:lnTo>
                <a:lnTo>
                  <a:pt x="5029214" y="558800"/>
                </a:lnTo>
                <a:lnTo>
                  <a:pt x="4900774" y="482600"/>
                </a:lnTo>
                <a:lnTo>
                  <a:pt x="4857177" y="469900"/>
                </a:lnTo>
                <a:lnTo>
                  <a:pt x="4768833" y="419100"/>
                </a:lnTo>
                <a:lnTo>
                  <a:pt x="4724097" y="406400"/>
                </a:lnTo>
                <a:lnTo>
                  <a:pt x="4678989" y="381000"/>
                </a:lnTo>
                <a:lnTo>
                  <a:pt x="4587681" y="355600"/>
                </a:lnTo>
                <a:lnTo>
                  <a:pt x="4541489" y="330200"/>
                </a:lnTo>
                <a:lnTo>
                  <a:pt x="4515794" y="330200"/>
                </a:lnTo>
                <a:lnTo>
                  <a:pt x="4468741" y="304800"/>
                </a:lnTo>
                <a:lnTo>
                  <a:pt x="4086152" y="203200"/>
                </a:lnTo>
                <a:lnTo>
                  <a:pt x="4037648" y="203200"/>
                </a:lnTo>
                <a:lnTo>
                  <a:pt x="3989012" y="190500"/>
                </a:lnTo>
                <a:lnTo>
                  <a:pt x="3940252" y="190500"/>
                </a:lnTo>
                <a:lnTo>
                  <a:pt x="3842378" y="165100"/>
                </a:lnTo>
                <a:lnTo>
                  <a:pt x="3943002" y="165100"/>
                </a:lnTo>
                <a:lnTo>
                  <a:pt x="3992041" y="177800"/>
                </a:lnTo>
                <a:lnTo>
                  <a:pt x="4040957" y="177800"/>
                </a:lnTo>
                <a:lnTo>
                  <a:pt x="4522104" y="304800"/>
                </a:lnTo>
                <a:lnTo>
                  <a:pt x="4532985" y="317500"/>
                </a:lnTo>
                <a:lnTo>
                  <a:pt x="4543988" y="317500"/>
                </a:lnTo>
                <a:lnTo>
                  <a:pt x="4593999" y="330200"/>
                </a:lnTo>
                <a:lnTo>
                  <a:pt x="4640085" y="355600"/>
                </a:lnTo>
                <a:lnTo>
                  <a:pt x="4685807" y="368300"/>
                </a:lnTo>
                <a:lnTo>
                  <a:pt x="4731161" y="393700"/>
                </a:lnTo>
                <a:lnTo>
                  <a:pt x="4776142" y="406400"/>
                </a:lnTo>
                <a:lnTo>
                  <a:pt x="4820745" y="431800"/>
                </a:lnTo>
                <a:lnTo>
                  <a:pt x="4864967" y="444500"/>
                </a:lnTo>
                <a:lnTo>
                  <a:pt x="4908803" y="469900"/>
                </a:lnTo>
                <a:lnTo>
                  <a:pt x="5037943" y="546100"/>
                </a:lnTo>
                <a:lnTo>
                  <a:pt x="5080186" y="558800"/>
                </a:lnTo>
                <a:lnTo>
                  <a:pt x="5122020" y="584200"/>
                </a:lnTo>
                <a:lnTo>
                  <a:pt x="5245017" y="660400"/>
                </a:lnTo>
                <a:lnTo>
                  <a:pt x="5285166" y="698500"/>
                </a:lnTo>
                <a:lnTo>
                  <a:pt x="5364162" y="749300"/>
                </a:lnTo>
                <a:lnTo>
                  <a:pt x="5441391" y="800100"/>
                </a:lnTo>
                <a:lnTo>
                  <a:pt x="5479331" y="838200"/>
                </a:lnTo>
                <a:lnTo>
                  <a:pt x="5553840" y="889000"/>
                </a:lnTo>
                <a:lnTo>
                  <a:pt x="5590400" y="927100"/>
                </a:lnTo>
                <a:lnTo>
                  <a:pt x="5626490" y="952500"/>
                </a:lnTo>
                <a:lnTo>
                  <a:pt x="5662107" y="990600"/>
                </a:lnTo>
                <a:lnTo>
                  <a:pt x="5697244" y="1016000"/>
                </a:lnTo>
                <a:lnTo>
                  <a:pt x="5731899" y="1054100"/>
                </a:lnTo>
                <a:lnTo>
                  <a:pt x="5766065" y="1092200"/>
                </a:lnTo>
                <a:lnTo>
                  <a:pt x="5799740" y="1117600"/>
                </a:lnTo>
                <a:lnTo>
                  <a:pt x="5832917" y="1155700"/>
                </a:lnTo>
                <a:lnTo>
                  <a:pt x="5865592" y="1193800"/>
                </a:lnTo>
                <a:lnTo>
                  <a:pt x="5897762" y="1231900"/>
                </a:lnTo>
                <a:lnTo>
                  <a:pt x="5929420" y="1257300"/>
                </a:lnTo>
                <a:lnTo>
                  <a:pt x="5960563" y="1295400"/>
                </a:lnTo>
                <a:lnTo>
                  <a:pt x="5991186" y="1333500"/>
                </a:lnTo>
                <a:lnTo>
                  <a:pt x="6021285" y="1371600"/>
                </a:lnTo>
                <a:lnTo>
                  <a:pt x="6050854" y="1409700"/>
                </a:lnTo>
                <a:lnTo>
                  <a:pt x="6079889" y="1447800"/>
                </a:lnTo>
                <a:lnTo>
                  <a:pt x="6108386" y="1485900"/>
                </a:lnTo>
                <a:lnTo>
                  <a:pt x="6136340" y="1524000"/>
                </a:lnTo>
                <a:lnTo>
                  <a:pt x="6163746" y="1562100"/>
                </a:lnTo>
                <a:lnTo>
                  <a:pt x="6190600" y="1600200"/>
                </a:lnTo>
                <a:lnTo>
                  <a:pt x="6216897" y="1638300"/>
                </a:lnTo>
                <a:lnTo>
                  <a:pt x="6242632" y="1676400"/>
                </a:lnTo>
                <a:lnTo>
                  <a:pt x="6267802" y="1714500"/>
                </a:lnTo>
                <a:lnTo>
                  <a:pt x="6292401" y="1765300"/>
                </a:lnTo>
                <a:lnTo>
                  <a:pt x="6316424" y="1803400"/>
                </a:lnTo>
                <a:lnTo>
                  <a:pt x="6339868" y="1841500"/>
                </a:lnTo>
                <a:lnTo>
                  <a:pt x="6362727" y="1879600"/>
                </a:lnTo>
                <a:lnTo>
                  <a:pt x="6384997" y="1930400"/>
                </a:lnTo>
                <a:lnTo>
                  <a:pt x="6406674" y="1968500"/>
                </a:lnTo>
                <a:lnTo>
                  <a:pt x="6427752" y="2006600"/>
                </a:lnTo>
                <a:lnTo>
                  <a:pt x="6448227" y="2057400"/>
                </a:lnTo>
                <a:lnTo>
                  <a:pt x="6468095" y="2095500"/>
                </a:lnTo>
                <a:lnTo>
                  <a:pt x="6487351" y="2146300"/>
                </a:lnTo>
                <a:lnTo>
                  <a:pt x="6505989" y="2184400"/>
                </a:lnTo>
                <a:lnTo>
                  <a:pt x="6524007" y="2222500"/>
                </a:lnTo>
                <a:lnTo>
                  <a:pt x="6541399" y="2273300"/>
                </a:lnTo>
                <a:lnTo>
                  <a:pt x="6558160" y="2311400"/>
                </a:lnTo>
                <a:lnTo>
                  <a:pt x="6574286" y="2362200"/>
                </a:lnTo>
                <a:lnTo>
                  <a:pt x="6589773" y="2400300"/>
                </a:lnTo>
                <a:lnTo>
                  <a:pt x="6604615" y="2451100"/>
                </a:lnTo>
                <a:lnTo>
                  <a:pt x="6618808" y="2501900"/>
                </a:lnTo>
                <a:lnTo>
                  <a:pt x="6632348" y="2540000"/>
                </a:lnTo>
                <a:lnTo>
                  <a:pt x="6645229" y="2590800"/>
                </a:lnTo>
                <a:lnTo>
                  <a:pt x="6657448" y="2641600"/>
                </a:lnTo>
                <a:lnTo>
                  <a:pt x="6668999" y="2679700"/>
                </a:lnTo>
                <a:lnTo>
                  <a:pt x="6679879" y="2730500"/>
                </a:lnTo>
                <a:lnTo>
                  <a:pt x="6690082" y="2781300"/>
                </a:lnTo>
                <a:lnTo>
                  <a:pt x="6699604" y="2819400"/>
                </a:lnTo>
                <a:lnTo>
                  <a:pt x="6708440" y="2870200"/>
                </a:lnTo>
                <a:lnTo>
                  <a:pt x="6716586" y="2921000"/>
                </a:lnTo>
                <a:lnTo>
                  <a:pt x="6724036" y="2959100"/>
                </a:lnTo>
                <a:lnTo>
                  <a:pt x="6730788" y="3009900"/>
                </a:lnTo>
                <a:lnTo>
                  <a:pt x="6736835" y="3060700"/>
                </a:lnTo>
                <a:lnTo>
                  <a:pt x="6742173" y="3111500"/>
                </a:lnTo>
                <a:lnTo>
                  <a:pt x="6746798" y="3162300"/>
                </a:lnTo>
                <a:lnTo>
                  <a:pt x="6750705" y="3200400"/>
                </a:lnTo>
                <a:lnTo>
                  <a:pt x="6753890" y="3251200"/>
                </a:lnTo>
                <a:lnTo>
                  <a:pt x="6756347" y="3302000"/>
                </a:lnTo>
                <a:lnTo>
                  <a:pt x="6758072" y="3352800"/>
                </a:lnTo>
                <a:lnTo>
                  <a:pt x="6759061" y="3403600"/>
                </a:lnTo>
                <a:lnTo>
                  <a:pt x="6759061" y="7696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bg object 18"/>
          <p:cNvSpPr/>
          <p:nvPr/>
        </p:nvSpPr>
        <p:spPr>
          <a:xfrm>
            <a:off x="1259389" y="3952437"/>
            <a:ext cx="29209" cy="4257675"/>
          </a:xfrm>
          <a:custGeom>
            <a:avLst/>
            <a:gdLst/>
            <a:ahLst/>
            <a:cxnLst/>
            <a:rect l="l" t="t" r="r" b="b"/>
            <a:pathLst>
              <a:path w="29209" h="4257675">
                <a:moveTo>
                  <a:pt x="0" y="0"/>
                </a:moveTo>
                <a:lnTo>
                  <a:pt x="28584" y="4257616"/>
                </a:lnTo>
              </a:path>
            </a:pathLst>
          </a:custGeom>
          <a:ln w="285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3723" y="2675351"/>
            <a:ext cx="1277075" cy="1277081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3720" y="4628235"/>
            <a:ext cx="1277081" cy="1277081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3729" y="6419666"/>
            <a:ext cx="1277075" cy="1277081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49440" y="8208568"/>
            <a:ext cx="1277081" cy="1277081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151528" y="382813"/>
            <a:ext cx="3781440" cy="1904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1/31/2024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1/31/2024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1/31/2024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3549" y="2021881"/>
            <a:ext cx="17440900" cy="2347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1/31/2024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0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62024"/>
            <a:ext cx="830580" cy="19050"/>
          </a:xfrm>
          <a:custGeom>
            <a:avLst/>
            <a:gdLst/>
            <a:ahLst/>
            <a:cxnLst/>
            <a:rect l="l" t="t" r="r" b="b"/>
            <a:pathLst>
              <a:path w="830580" h="19050">
                <a:moveTo>
                  <a:pt x="0" y="19050"/>
                </a:moveTo>
                <a:lnTo>
                  <a:pt x="0" y="0"/>
                </a:lnTo>
                <a:lnTo>
                  <a:pt x="830155" y="0"/>
                </a:lnTo>
                <a:lnTo>
                  <a:pt x="830155" y="19050"/>
                </a:lnTo>
                <a:lnTo>
                  <a:pt x="0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242600" y="5600700"/>
            <a:ext cx="2591435" cy="0"/>
          </a:xfrm>
          <a:custGeom>
            <a:avLst/>
            <a:gdLst/>
            <a:ahLst/>
            <a:cxnLst/>
            <a:rect l="l" t="t" r="r" b="b"/>
            <a:pathLst>
              <a:path w="2591435">
                <a:moveTo>
                  <a:pt x="0" y="0"/>
                </a:moveTo>
                <a:lnTo>
                  <a:pt x="2590836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867" y="2525791"/>
            <a:ext cx="7962899" cy="150494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" y="9880600"/>
            <a:ext cx="7352320" cy="429057"/>
          </a:xfrm>
          <a:custGeom>
            <a:avLst/>
            <a:gdLst/>
            <a:ahLst/>
            <a:cxnLst/>
            <a:rect l="l" t="t" r="r" b="b"/>
            <a:pathLst>
              <a:path w="8044180" h="518159">
                <a:moveTo>
                  <a:pt x="0" y="0"/>
                </a:moveTo>
                <a:lnTo>
                  <a:pt x="8043842" y="0"/>
                </a:lnTo>
                <a:lnTo>
                  <a:pt x="8043842" y="517662"/>
                </a:lnTo>
                <a:lnTo>
                  <a:pt x="0" y="51766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55535" y="9880600"/>
            <a:ext cx="577850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spc="20" dirty="0">
                <a:solidFill>
                  <a:srgbClr val="FAFAFA"/>
                </a:solidFill>
                <a:latin typeface="Trebuchet MS"/>
                <a:cs typeface="Trebuchet MS"/>
              </a:rPr>
              <a:t>For </a:t>
            </a:r>
            <a:r>
              <a:rPr lang="en-US" sz="2500" b="1" spc="20" dirty="0">
                <a:solidFill>
                  <a:srgbClr val="FAFAFA"/>
                </a:solidFill>
                <a:latin typeface="Trebuchet MS"/>
                <a:cs typeface="Trebuchet MS"/>
              </a:rPr>
              <a:t>Reckon 5.0</a:t>
            </a:r>
            <a:endParaRPr lang="en-US" sz="2500" b="1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76742" y="3817720"/>
            <a:ext cx="6060951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9000" spc="550" dirty="0">
                <a:latin typeface="Trebuchet MS"/>
                <a:cs typeface="Trebuchet MS"/>
              </a:rPr>
              <a:t>Past</a:t>
            </a:r>
            <a:r>
              <a:rPr lang="en-IN" sz="9000" b="1" spc="550" dirty="0">
                <a:latin typeface="Trebuchet MS"/>
                <a:cs typeface="Trebuchet MS"/>
              </a:rPr>
              <a:t>Guard</a:t>
            </a:r>
            <a:endParaRPr lang="en-IN" sz="90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535" y="6138183"/>
            <a:ext cx="940863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47595" algn="l"/>
                <a:tab pos="3108960" algn="l"/>
                <a:tab pos="4163695" algn="l"/>
                <a:tab pos="5966460" algn="l"/>
                <a:tab pos="6727190" algn="l"/>
              </a:tabLst>
            </a:pPr>
            <a:r>
              <a:rPr lang="en-US" sz="2200" spc="-75" dirty="0">
                <a:latin typeface="Trebuchet MS"/>
                <a:cs typeface="Trebuchet MS"/>
              </a:rPr>
              <a:t>“</a:t>
            </a:r>
            <a:r>
              <a:rPr lang="en-US" sz="2200" spc="434" dirty="0">
                <a:latin typeface="Trebuchet MS"/>
                <a:cs typeface="Trebuchet MS"/>
              </a:rPr>
              <a:t>SAFEGUARIDNG THE </a:t>
            </a:r>
            <a:r>
              <a:rPr lang="en-US" sz="2200" b="1" spc="434" dirty="0">
                <a:latin typeface="Trebuchet MS"/>
                <a:cs typeface="Trebuchet MS"/>
              </a:rPr>
              <a:t>HISTORY</a:t>
            </a:r>
            <a:r>
              <a:rPr lang="en-US" sz="2200" spc="434" dirty="0">
                <a:latin typeface="Trebuchet MS"/>
                <a:cs typeface="Trebuchet MS"/>
              </a:rPr>
              <a:t>, ENSURING </a:t>
            </a:r>
            <a:r>
              <a:rPr lang="en-US" sz="2200" b="1" spc="434" dirty="0">
                <a:latin typeface="Trebuchet MS"/>
                <a:cs typeface="Trebuchet MS"/>
              </a:rPr>
              <a:t>TOMORROW</a:t>
            </a:r>
            <a:r>
              <a:rPr lang="en-US" sz="2200" b="1" spc="-385" dirty="0">
                <a:latin typeface="Trebuchet MS"/>
                <a:cs typeface="Trebuchet MS"/>
              </a:rPr>
              <a:t>”</a:t>
            </a:r>
            <a:endParaRPr sz="220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016000" y="608454"/>
            <a:ext cx="6095365" cy="612347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3400" b="0" spc="160" dirty="0"/>
              <a:t>TEAM</a:t>
            </a:r>
            <a:r>
              <a:rPr lang="en-IN" sz="3400" spc="160" dirty="0"/>
              <a:t> </a:t>
            </a:r>
            <a:r>
              <a:rPr sz="3400" spc="160" dirty="0"/>
              <a:t>-</a:t>
            </a:r>
            <a:r>
              <a:rPr lang="en-IN" sz="3400" spc="160" dirty="0"/>
              <a:t> TECHNO MAVERICKS</a:t>
            </a:r>
            <a:endParaRPr sz="3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A0D26C8-D754-3D42-30B1-42900C65E3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236"/>
          <a:stretch/>
        </p:blipFill>
        <p:spPr>
          <a:xfrm flipH="1">
            <a:off x="7923065" y="-1"/>
            <a:ext cx="10364934" cy="1042944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 flipV="1">
            <a:off x="0" y="6724027"/>
            <a:ext cx="6553200" cy="45719"/>
          </a:xfrm>
          <a:custGeom>
            <a:avLst/>
            <a:gdLst/>
            <a:ahLst/>
            <a:cxnLst/>
            <a:rect l="l" t="t" r="r" b="b"/>
            <a:pathLst>
              <a:path w="7906384" h="7620">
                <a:moveTo>
                  <a:pt x="0" y="0"/>
                </a:moveTo>
                <a:lnTo>
                  <a:pt x="7905799" y="7142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060002" y="6781724"/>
            <a:ext cx="14604" cy="3486785"/>
          </a:xfrm>
          <a:custGeom>
            <a:avLst/>
            <a:gdLst/>
            <a:ahLst/>
            <a:cxnLst/>
            <a:rect l="l" t="t" r="r" b="b"/>
            <a:pathLst>
              <a:path w="14605" h="3486784">
                <a:moveTo>
                  <a:pt x="0" y="0"/>
                </a:moveTo>
                <a:lnTo>
                  <a:pt x="14296" y="3486157"/>
                </a:lnTo>
              </a:path>
            </a:pathLst>
          </a:custGeom>
          <a:ln w="285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69971" y="0"/>
            <a:ext cx="10943969" cy="704088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61146" y="2893643"/>
            <a:ext cx="7108825" cy="2792095"/>
          </a:xfrm>
          <a:prstGeom prst="rect">
            <a:avLst/>
          </a:prstGeom>
        </p:spPr>
        <p:txBody>
          <a:bodyPr vert="horz" wrap="square" lIns="0" tIns="299085" rIns="0" bIns="0" rtlCol="0">
            <a:spAutoFit/>
          </a:bodyPr>
          <a:lstStyle/>
          <a:p>
            <a:pPr marL="12700" marR="5080">
              <a:lnSpc>
                <a:spcPct val="75800"/>
              </a:lnSpc>
              <a:spcBef>
                <a:spcPts val="2355"/>
              </a:spcBef>
            </a:pPr>
            <a:r>
              <a:rPr sz="7700" spc="265" dirty="0"/>
              <a:t>THE</a:t>
            </a:r>
            <a:r>
              <a:rPr sz="7700" spc="-540" dirty="0"/>
              <a:t> </a:t>
            </a:r>
            <a:r>
              <a:rPr sz="7700" spc="285" dirty="0"/>
              <a:t>PROBLEM: </a:t>
            </a:r>
            <a:r>
              <a:rPr sz="7700" spc="-2305" dirty="0"/>
              <a:t> </a:t>
            </a:r>
            <a:r>
              <a:rPr sz="6900" b="0" spc="445" dirty="0">
                <a:latin typeface="Trebuchet MS"/>
                <a:cs typeface="Trebuchet MS"/>
              </a:rPr>
              <a:t>HISTORY </a:t>
            </a:r>
            <a:r>
              <a:rPr sz="6900" b="0" spc="415" dirty="0">
                <a:latin typeface="Trebuchet MS"/>
                <a:cs typeface="Trebuchet MS"/>
              </a:rPr>
              <a:t>AT </a:t>
            </a:r>
            <a:r>
              <a:rPr sz="6900" b="0" spc="420" dirty="0">
                <a:latin typeface="Trebuchet MS"/>
                <a:cs typeface="Trebuchet MS"/>
              </a:rPr>
              <a:t> </a:t>
            </a:r>
            <a:r>
              <a:rPr sz="6900" b="0" spc="580" dirty="0">
                <a:latin typeface="Trebuchet MS"/>
                <a:cs typeface="Trebuchet MS"/>
              </a:rPr>
              <a:t>STAKE?</a:t>
            </a:r>
            <a:endParaRPr sz="69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1146" y="7629302"/>
            <a:ext cx="4618990" cy="1684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70" dirty="0">
                <a:latin typeface="Trebuchet MS"/>
                <a:cs typeface="Trebuchet MS"/>
              </a:rPr>
              <a:t>Vandalism</a:t>
            </a:r>
            <a:endParaRPr sz="2800" dirty="0">
              <a:latin typeface="Trebuchet MS"/>
              <a:cs typeface="Trebuchet MS"/>
            </a:endParaRPr>
          </a:p>
          <a:p>
            <a:pPr marL="12700" marR="5080">
              <a:lnSpc>
                <a:spcPts val="2620"/>
              </a:lnSpc>
              <a:spcBef>
                <a:spcPts val="1889"/>
              </a:spcBef>
            </a:pPr>
            <a:r>
              <a:rPr sz="2300" spc="70" dirty="0">
                <a:latin typeface="Trebuchet MS"/>
                <a:cs typeface="Trebuchet MS"/>
              </a:rPr>
              <a:t>D</a:t>
            </a:r>
            <a:r>
              <a:rPr sz="2300" spc="-185" dirty="0">
                <a:latin typeface="Trebuchet MS"/>
                <a:cs typeface="Trebuchet MS"/>
              </a:rPr>
              <a:t>r</a:t>
            </a:r>
            <a:r>
              <a:rPr sz="2300" spc="95" dirty="0">
                <a:latin typeface="Trebuchet MS"/>
                <a:cs typeface="Trebuchet MS"/>
              </a:rPr>
              <a:t>a</a:t>
            </a:r>
            <a:r>
              <a:rPr sz="2300" spc="-55" dirty="0">
                <a:latin typeface="Trebuchet MS"/>
                <a:cs typeface="Trebuchet MS"/>
              </a:rPr>
              <a:t>w</a:t>
            </a:r>
            <a:r>
              <a:rPr sz="2300" spc="-135" dirty="0">
                <a:latin typeface="Trebuchet MS"/>
                <a:cs typeface="Trebuchet MS"/>
              </a:rPr>
              <a:t>i</a:t>
            </a:r>
            <a:r>
              <a:rPr sz="2300" spc="-95" dirty="0">
                <a:latin typeface="Trebuchet MS"/>
                <a:cs typeface="Trebuchet MS"/>
              </a:rPr>
              <a:t>n</a:t>
            </a:r>
            <a:r>
              <a:rPr sz="2300" spc="165" dirty="0">
                <a:latin typeface="Trebuchet MS"/>
                <a:cs typeface="Trebuchet MS"/>
              </a:rPr>
              <a:t>g</a:t>
            </a:r>
            <a:r>
              <a:rPr sz="2300" spc="-15" dirty="0">
                <a:latin typeface="Trebuchet MS"/>
                <a:cs typeface="Trebuchet MS"/>
              </a:rPr>
              <a:t>s</a:t>
            </a:r>
            <a:r>
              <a:rPr sz="2300" spc="-315" dirty="0">
                <a:latin typeface="Trebuchet MS"/>
                <a:cs typeface="Trebuchet MS"/>
              </a:rPr>
              <a:t>,</a:t>
            </a:r>
            <a:r>
              <a:rPr sz="2300" spc="-75" dirty="0">
                <a:latin typeface="Trebuchet MS"/>
                <a:cs typeface="Trebuchet MS"/>
              </a:rPr>
              <a:t> </a:t>
            </a:r>
            <a:r>
              <a:rPr sz="2300" spc="-55" dirty="0">
                <a:latin typeface="Trebuchet MS"/>
                <a:cs typeface="Trebuchet MS"/>
              </a:rPr>
              <a:t>w</a:t>
            </a:r>
            <a:r>
              <a:rPr sz="2300" spc="-185" dirty="0">
                <a:latin typeface="Trebuchet MS"/>
                <a:cs typeface="Trebuchet MS"/>
              </a:rPr>
              <a:t>r</a:t>
            </a:r>
            <a:r>
              <a:rPr sz="2300" spc="-135" dirty="0">
                <a:latin typeface="Trebuchet MS"/>
                <a:cs typeface="Trebuchet MS"/>
              </a:rPr>
              <a:t>i</a:t>
            </a:r>
            <a:r>
              <a:rPr sz="2300" spc="-165" dirty="0">
                <a:latin typeface="Trebuchet MS"/>
                <a:cs typeface="Trebuchet MS"/>
              </a:rPr>
              <a:t>t</a:t>
            </a:r>
            <a:r>
              <a:rPr sz="2300" spc="-135" dirty="0">
                <a:latin typeface="Trebuchet MS"/>
                <a:cs typeface="Trebuchet MS"/>
              </a:rPr>
              <a:t>i</a:t>
            </a:r>
            <a:r>
              <a:rPr sz="2300" spc="-95" dirty="0">
                <a:latin typeface="Trebuchet MS"/>
                <a:cs typeface="Trebuchet MS"/>
              </a:rPr>
              <a:t>n</a:t>
            </a:r>
            <a:r>
              <a:rPr sz="2300" spc="165" dirty="0">
                <a:latin typeface="Trebuchet MS"/>
                <a:cs typeface="Trebuchet MS"/>
              </a:rPr>
              <a:t>g</a:t>
            </a:r>
            <a:r>
              <a:rPr sz="2300" spc="-15" dirty="0">
                <a:latin typeface="Trebuchet MS"/>
                <a:cs typeface="Trebuchet MS"/>
              </a:rPr>
              <a:t>s</a:t>
            </a:r>
            <a:r>
              <a:rPr sz="2300" spc="-315" dirty="0">
                <a:latin typeface="Trebuchet MS"/>
                <a:cs typeface="Trebuchet MS"/>
              </a:rPr>
              <a:t>,</a:t>
            </a:r>
            <a:r>
              <a:rPr sz="2300" spc="-75" dirty="0">
                <a:latin typeface="Trebuchet MS"/>
                <a:cs typeface="Trebuchet MS"/>
              </a:rPr>
              <a:t> </a:t>
            </a:r>
            <a:r>
              <a:rPr sz="2300" spc="-15" dirty="0">
                <a:latin typeface="Trebuchet MS"/>
                <a:cs typeface="Trebuchet MS"/>
              </a:rPr>
              <a:t>s</a:t>
            </a:r>
            <a:r>
              <a:rPr sz="2300" spc="-165" dirty="0">
                <a:latin typeface="Trebuchet MS"/>
                <a:cs typeface="Trebuchet MS"/>
              </a:rPr>
              <a:t>y</a:t>
            </a:r>
            <a:r>
              <a:rPr sz="2300" spc="-160" dirty="0">
                <a:latin typeface="Trebuchet MS"/>
                <a:cs typeface="Trebuchet MS"/>
              </a:rPr>
              <a:t>m</a:t>
            </a:r>
            <a:r>
              <a:rPr sz="2300" spc="20" dirty="0">
                <a:latin typeface="Trebuchet MS"/>
                <a:cs typeface="Trebuchet MS"/>
              </a:rPr>
              <a:t>b</a:t>
            </a:r>
            <a:r>
              <a:rPr sz="2300" spc="25" dirty="0">
                <a:latin typeface="Trebuchet MS"/>
                <a:cs typeface="Trebuchet MS"/>
              </a:rPr>
              <a:t>o</a:t>
            </a:r>
            <a:r>
              <a:rPr sz="2300" spc="-180" dirty="0">
                <a:latin typeface="Trebuchet MS"/>
                <a:cs typeface="Trebuchet MS"/>
              </a:rPr>
              <a:t>l</a:t>
            </a:r>
            <a:r>
              <a:rPr sz="2300" spc="-15" dirty="0">
                <a:latin typeface="Trebuchet MS"/>
                <a:cs typeface="Trebuchet MS"/>
              </a:rPr>
              <a:t>s</a:t>
            </a:r>
            <a:r>
              <a:rPr sz="2300" spc="-315" dirty="0">
                <a:latin typeface="Trebuchet MS"/>
                <a:cs typeface="Trebuchet MS"/>
              </a:rPr>
              <a:t>,</a:t>
            </a:r>
            <a:r>
              <a:rPr sz="2300" spc="-75" dirty="0">
                <a:latin typeface="Trebuchet MS"/>
                <a:cs typeface="Trebuchet MS"/>
              </a:rPr>
              <a:t> </a:t>
            </a:r>
            <a:r>
              <a:rPr sz="2300" spc="20" dirty="0">
                <a:latin typeface="Trebuchet MS"/>
                <a:cs typeface="Trebuchet MS"/>
              </a:rPr>
              <a:t>p</a:t>
            </a:r>
            <a:r>
              <a:rPr sz="2300" spc="25" dirty="0">
                <a:latin typeface="Trebuchet MS"/>
                <a:cs typeface="Trebuchet MS"/>
              </a:rPr>
              <a:t>o</a:t>
            </a:r>
            <a:r>
              <a:rPr sz="2300" spc="-15" dirty="0">
                <a:latin typeface="Trebuchet MS"/>
                <a:cs typeface="Trebuchet MS"/>
              </a:rPr>
              <a:t>s</a:t>
            </a:r>
            <a:r>
              <a:rPr sz="2300" spc="-165" dirty="0">
                <a:latin typeface="Trebuchet MS"/>
                <a:cs typeface="Trebuchet MS"/>
              </a:rPr>
              <a:t>t</a:t>
            </a:r>
            <a:r>
              <a:rPr sz="2300" spc="-10" dirty="0">
                <a:latin typeface="Trebuchet MS"/>
                <a:cs typeface="Trebuchet MS"/>
              </a:rPr>
              <a:t>e</a:t>
            </a:r>
            <a:r>
              <a:rPr sz="2300" spc="-185" dirty="0">
                <a:latin typeface="Trebuchet MS"/>
                <a:cs typeface="Trebuchet MS"/>
              </a:rPr>
              <a:t>r</a:t>
            </a:r>
            <a:r>
              <a:rPr sz="2300" spc="-15" dirty="0">
                <a:latin typeface="Trebuchet MS"/>
                <a:cs typeface="Trebuchet MS"/>
              </a:rPr>
              <a:t>s</a:t>
            </a:r>
            <a:r>
              <a:rPr sz="2300" spc="280" dirty="0">
                <a:latin typeface="Trebuchet MS"/>
                <a:cs typeface="Trebuchet MS"/>
              </a:rPr>
              <a:t>?  </a:t>
            </a:r>
            <a:r>
              <a:rPr sz="2300" spc="55" dirty="0">
                <a:latin typeface="Trebuchet MS"/>
                <a:cs typeface="Trebuchet MS"/>
              </a:rPr>
              <a:t>A</a:t>
            </a:r>
            <a:r>
              <a:rPr sz="2300" spc="-180" dirty="0">
                <a:latin typeface="Trebuchet MS"/>
                <a:cs typeface="Trebuchet MS"/>
              </a:rPr>
              <a:t>l</a:t>
            </a:r>
            <a:r>
              <a:rPr sz="2300" spc="-175" dirty="0">
                <a:latin typeface="Trebuchet MS"/>
                <a:cs typeface="Trebuchet MS"/>
              </a:rPr>
              <a:t>l</a:t>
            </a:r>
            <a:r>
              <a:rPr sz="2300" spc="-75" dirty="0">
                <a:latin typeface="Trebuchet MS"/>
                <a:cs typeface="Trebuchet MS"/>
              </a:rPr>
              <a:t> </a:t>
            </a:r>
            <a:r>
              <a:rPr sz="2300" spc="-185" dirty="0">
                <a:latin typeface="Trebuchet MS"/>
                <a:cs typeface="Trebuchet MS"/>
              </a:rPr>
              <a:t>r</a:t>
            </a:r>
            <a:r>
              <a:rPr sz="2300" spc="-95" dirty="0">
                <a:latin typeface="Trebuchet MS"/>
                <a:cs typeface="Trebuchet MS"/>
              </a:rPr>
              <a:t>u</a:t>
            </a:r>
            <a:r>
              <a:rPr sz="2300" spc="-135" dirty="0">
                <a:latin typeface="Trebuchet MS"/>
                <a:cs typeface="Trebuchet MS"/>
              </a:rPr>
              <a:t>i</a:t>
            </a:r>
            <a:r>
              <a:rPr sz="2300" spc="-95" dirty="0">
                <a:latin typeface="Trebuchet MS"/>
                <a:cs typeface="Trebuchet MS"/>
              </a:rPr>
              <a:t>n</a:t>
            </a:r>
            <a:r>
              <a:rPr sz="2300" spc="-135" dirty="0">
                <a:latin typeface="Trebuchet MS"/>
                <a:cs typeface="Trebuchet MS"/>
              </a:rPr>
              <a:t>i</a:t>
            </a:r>
            <a:r>
              <a:rPr sz="2300" spc="-95" dirty="0">
                <a:latin typeface="Trebuchet MS"/>
                <a:cs typeface="Trebuchet MS"/>
              </a:rPr>
              <a:t>n</a:t>
            </a:r>
            <a:r>
              <a:rPr sz="2300" spc="170" dirty="0">
                <a:latin typeface="Trebuchet MS"/>
                <a:cs typeface="Trebuchet MS"/>
              </a:rPr>
              <a:t>g</a:t>
            </a:r>
            <a:r>
              <a:rPr sz="2300" spc="-75" dirty="0">
                <a:latin typeface="Trebuchet MS"/>
                <a:cs typeface="Trebuchet MS"/>
              </a:rPr>
              <a:t> </a:t>
            </a:r>
            <a:r>
              <a:rPr sz="2300" spc="-165" dirty="0">
                <a:latin typeface="Trebuchet MS"/>
                <a:cs typeface="Trebuchet MS"/>
              </a:rPr>
              <a:t>t</a:t>
            </a:r>
            <a:r>
              <a:rPr sz="2300" spc="-95" dirty="0">
                <a:latin typeface="Trebuchet MS"/>
                <a:cs typeface="Trebuchet MS"/>
              </a:rPr>
              <a:t>h</a:t>
            </a:r>
            <a:r>
              <a:rPr sz="2300" spc="-5" dirty="0">
                <a:latin typeface="Trebuchet MS"/>
                <a:cs typeface="Trebuchet MS"/>
              </a:rPr>
              <a:t>e</a:t>
            </a:r>
            <a:r>
              <a:rPr sz="2300" spc="-75" dirty="0">
                <a:latin typeface="Trebuchet MS"/>
                <a:cs typeface="Trebuchet MS"/>
              </a:rPr>
              <a:t> </a:t>
            </a:r>
            <a:r>
              <a:rPr sz="2300" spc="20" dirty="0">
                <a:latin typeface="Trebuchet MS"/>
                <a:cs typeface="Trebuchet MS"/>
              </a:rPr>
              <a:t>b</a:t>
            </a:r>
            <a:r>
              <a:rPr sz="2300" spc="-10" dirty="0">
                <a:latin typeface="Trebuchet MS"/>
                <a:cs typeface="Trebuchet MS"/>
              </a:rPr>
              <a:t>e</a:t>
            </a:r>
            <a:r>
              <a:rPr sz="2300" spc="95" dirty="0">
                <a:latin typeface="Trebuchet MS"/>
                <a:cs typeface="Trebuchet MS"/>
              </a:rPr>
              <a:t>a</a:t>
            </a:r>
            <a:r>
              <a:rPr sz="2300" spc="-95" dirty="0">
                <a:latin typeface="Trebuchet MS"/>
                <a:cs typeface="Trebuchet MS"/>
              </a:rPr>
              <a:t>u</a:t>
            </a:r>
            <a:r>
              <a:rPr sz="2300" spc="-165" dirty="0">
                <a:latin typeface="Trebuchet MS"/>
                <a:cs typeface="Trebuchet MS"/>
              </a:rPr>
              <a:t>t</a:t>
            </a:r>
            <a:r>
              <a:rPr sz="2300" spc="-160" dirty="0">
                <a:latin typeface="Trebuchet MS"/>
                <a:cs typeface="Trebuchet MS"/>
              </a:rPr>
              <a:t>y</a:t>
            </a:r>
            <a:r>
              <a:rPr sz="2300" spc="-75" dirty="0">
                <a:latin typeface="Trebuchet MS"/>
                <a:cs typeface="Trebuchet MS"/>
              </a:rPr>
              <a:t> </a:t>
            </a:r>
            <a:r>
              <a:rPr sz="2300" spc="25" dirty="0">
                <a:latin typeface="Trebuchet MS"/>
                <a:cs typeface="Trebuchet MS"/>
              </a:rPr>
              <a:t>o</a:t>
            </a:r>
            <a:r>
              <a:rPr sz="2300" spc="-70" dirty="0">
                <a:latin typeface="Trebuchet MS"/>
                <a:cs typeface="Trebuchet MS"/>
              </a:rPr>
              <a:t>f</a:t>
            </a:r>
            <a:r>
              <a:rPr sz="2300" spc="-75" dirty="0">
                <a:latin typeface="Trebuchet MS"/>
                <a:cs typeface="Trebuchet MS"/>
              </a:rPr>
              <a:t> </a:t>
            </a:r>
            <a:r>
              <a:rPr sz="2300" spc="95" dirty="0">
                <a:latin typeface="Trebuchet MS"/>
                <a:cs typeface="Trebuchet MS"/>
              </a:rPr>
              <a:t>a</a:t>
            </a:r>
            <a:r>
              <a:rPr sz="2300" spc="-65" dirty="0">
                <a:latin typeface="Trebuchet MS"/>
                <a:cs typeface="Trebuchet MS"/>
              </a:rPr>
              <a:t>n  </a:t>
            </a:r>
            <a:r>
              <a:rPr sz="2300" spc="-70" dirty="0">
                <a:latin typeface="Trebuchet MS"/>
                <a:cs typeface="Trebuchet MS"/>
              </a:rPr>
              <a:t>architectural</a:t>
            </a:r>
            <a:r>
              <a:rPr sz="2300" spc="-80" dirty="0">
                <a:latin typeface="Trebuchet MS"/>
                <a:cs typeface="Trebuchet MS"/>
              </a:rPr>
              <a:t> </a:t>
            </a:r>
            <a:r>
              <a:rPr sz="2300" spc="-120" dirty="0">
                <a:latin typeface="Trebuchet MS"/>
                <a:cs typeface="Trebuchet MS"/>
              </a:rPr>
              <a:t>marvel.</a:t>
            </a:r>
            <a:endParaRPr sz="23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135938" y="7571786"/>
            <a:ext cx="4010660" cy="1684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85" dirty="0">
                <a:latin typeface="Trebuchet MS"/>
                <a:cs typeface="Trebuchet MS"/>
              </a:rPr>
              <a:t>T</a:t>
            </a:r>
            <a:r>
              <a:rPr sz="2800" b="1" spc="10" dirty="0">
                <a:latin typeface="Trebuchet MS"/>
                <a:cs typeface="Trebuchet MS"/>
              </a:rPr>
              <a:t>o</a:t>
            </a:r>
            <a:r>
              <a:rPr sz="2800" b="1" spc="-90" dirty="0">
                <a:latin typeface="Trebuchet MS"/>
                <a:cs typeface="Trebuchet MS"/>
              </a:rPr>
              <a:t>u</a:t>
            </a:r>
            <a:r>
              <a:rPr sz="2800" b="1" spc="-130" dirty="0">
                <a:latin typeface="Trebuchet MS"/>
                <a:cs typeface="Trebuchet MS"/>
              </a:rPr>
              <a:t>r</a:t>
            </a:r>
            <a:r>
              <a:rPr sz="2800" b="1" spc="-55" dirty="0">
                <a:latin typeface="Trebuchet MS"/>
                <a:cs typeface="Trebuchet MS"/>
              </a:rPr>
              <a:t>i</a:t>
            </a:r>
            <a:r>
              <a:rPr sz="2800" b="1" spc="200" dirty="0">
                <a:latin typeface="Trebuchet MS"/>
                <a:cs typeface="Trebuchet MS"/>
              </a:rPr>
              <a:t>s</a:t>
            </a:r>
            <a:r>
              <a:rPr sz="2800" b="1" spc="-135" dirty="0">
                <a:latin typeface="Trebuchet MS"/>
                <a:cs typeface="Trebuchet MS"/>
              </a:rPr>
              <a:t>t</a:t>
            </a:r>
            <a:r>
              <a:rPr sz="2800" b="1" spc="-145" dirty="0">
                <a:latin typeface="Trebuchet MS"/>
                <a:cs typeface="Trebuchet MS"/>
              </a:rPr>
              <a:t> </a:t>
            </a:r>
            <a:r>
              <a:rPr lang="en-IN" sz="2800" b="1" spc="-145" dirty="0">
                <a:latin typeface="Trebuchet MS"/>
                <a:cs typeface="Trebuchet MS"/>
              </a:rPr>
              <a:t> </a:t>
            </a:r>
            <a:r>
              <a:rPr lang="en-IN" sz="2800" b="1" spc="465" dirty="0">
                <a:latin typeface="Trebuchet MS"/>
                <a:cs typeface="Trebuchet MS"/>
              </a:rPr>
              <a:t>M</a:t>
            </a:r>
            <a:r>
              <a:rPr lang="en-IN" sz="2800" b="1" spc="225" dirty="0">
                <a:latin typeface="Trebuchet MS"/>
                <a:cs typeface="Trebuchet MS"/>
              </a:rPr>
              <a:t>a</a:t>
            </a:r>
            <a:r>
              <a:rPr lang="en-IN" sz="2800" b="1" spc="-105" dirty="0">
                <a:latin typeface="Trebuchet MS"/>
                <a:cs typeface="Trebuchet MS"/>
              </a:rPr>
              <a:t>n</a:t>
            </a:r>
            <a:r>
              <a:rPr lang="en-IN" sz="2800" b="1" spc="225" dirty="0">
                <a:latin typeface="Trebuchet MS"/>
                <a:cs typeface="Trebuchet MS"/>
              </a:rPr>
              <a:t>a</a:t>
            </a:r>
            <a:r>
              <a:rPr lang="en-IN" sz="2800" b="1" spc="310" dirty="0">
                <a:latin typeface="Trebuchet MS"/>
                <a:cs typeface="Trebuchet MS"/>
              </a:rPr>
              <a:t>g</a:t>
            </a:r>
            <a:r>
              <a:rPr lang="en-IN" sz="2800" b="1" spc="-15" dirty="0">
                <a:latin typeface="Trebuchet MS"/>
                <a:cs typeface="Trebuchet MS"/>
              </a:rPr>
              <a:t>e</a:t>
            </a:r>
            <a:r>
              <a:rPr lang="en-IN" sz="2800" b="1" spc="-50" dirty="0">
                <a:latin typeface="Trebuchet MS"/>
                <a:cs typeface="Trebuchet MS"/>
              </a:rPr>
              <a:t>m</a:t>
            </a:r>
            <a:r>
              <a:rPr lang="en-IN" sz="2800" b="1" spc="-15" dirty="0">
                <a:latin typeface="Trebuchet MS"/>
                <a:cs typeface="Trebuchet MS"/>
              </a:rPr>
              <a:t>e</a:t>
            </a:r>
            <a:r>
              <a:rPr lang="en-IN" sz="2800" b="1" spc="-105" dirty="0">
                <a:latin typeface="Trebuchet MS"/>
                <a:cs typeface="Trebuchet MS"/>
              </a:rPr>
              <a:t>n</a:t>
            </a:r>
            <a:r>
              <a:rPr lang="en-IN" sz="2800" b="1" spc="-135" dirty="0">
                <a:latin typeface="Trebuchet MS"/>
                <a:cs typeface="Trebuchet MS"/>
              </a:rPr>
              <a:t>t</a:t>
            </a:r>
            <a:endParaRPr sz="2800" dirty="0">
              <a:latin typeface="Trebuchet MS"/>
              <a:cs typeface="Trebuchet MS"/>
            </a:endParaRPr>
          </a:p>
          <a:p>
            <a:pPr marL="12700">
              <a:lnSpc>
                <a:spcPts val="2695"/>
              </a:lnSpc>
              <a:spcBef>
                <a:spcPts val="1685"/>
              </a:spcBef>
            </a:pPr>
            <a:r>
              <a:rPr sz="2300" dirty="0">
                <a:latin typeface="Trebuchet MS"/>
                <a:cs typeface="Trebuchet MS"/>
              </a:rPr>
              <a:t>Slow</a:t>
            </a:r>
            <a:r>
              <a:rPr sz="2300" spc="-80" dirty="0">
                <a:latin typeface="Trebuchet MS"/>
                <a:cs typeface="Trebuchet MS"/>
              </a:rPr>
              <a:t> </a:t>
            </a:r>
            <a:r>
              <a:rPr sz="2300" spc="-20" dirty="0">
                <a:latin typeface="Trebuchet MS"/>
                <a:cs typeface="Trebuchet MS"/>
              </a:rPr>
              <a:t>lines?</a:t>
            </a:r>
            <a:r>
              <a:rPr sz="2300" spc="-75" dirty="0">
                <a:latin typeface="Trebuchet MS"/>
                <a:cs typeface="Trebuchet MS"/>
              </a:rPr>
              <a:t> </a:t>
            </a:r>
            <a:r>
              <a:rPr sz="2300" spc="-95" dirty="0">
                <a:latin typeface="Trebuchet MS"/>
                <a:cs typeface="Trebuchet MS"/>
              </a:rPr>
              <a:t>Lost</a:t>
            </a:r>
            <a:r>
              <a:rPr sz="2300" spc="-80" dirty="0">
                <a:latin typeface="Trebuchet MS"/>
                <a:cs typeface="Trebuchet MS"/>
              </a:rPr>
              <a:t> </a:t>
            </a:r>
            <a:r>
              <a:rPr sz="2300" spc="-30" dirty="0">
                <a:latin typeface="Trebuchet MS"/>
                <a:cs typeface="Trebuchet MS"/>
              </a:rPr>
              <a:t>items?</a:t>
            </a:r>
            <a:r>
              <a:rPr sz="2300" spc="-75" dirty="0">
                <a:latin typeface="Trebuchet MS"/>
                <a:cs typeface="Trebuchet MS"/>
              </a:rPr>
              <a:t> </a:t>
            </a:r>
            <a:r>
              <a:rPr sz="2300" spc="-60" dirty="0">
                <a:latin typeface="Trebuchet MS"/>
                <a:cs typeface="Trebuchet MS"/>
              </a:rPr>
              <a:t>Theft?</a:t>
            </a:r>
            <a:endParaRPr sz="2300" dirty="0">
              <a:latin typeface="Trebuchet MS"/>
              <a:cs typeface="Trebuchet MS"/>
            </a:endParaRPr>
          </a:p>
          <a:p>
            <a:pPr marL="12700">
              <a:lnSpc>
                <a:spcPts val="2625"/>
              </a:lnSpc>
            </a:pPr>
            <a:r>
              <a:rPr sz="2300" spc="114" dirty="0">
                <a:latin typeface="Trebuchet MS"/>
                <a:cs typeface="Trebuchet MS"/>
              </a:rPr>
              <a:t>So</a:t>
            </a:r>
            <a:r>
              <a:rPr sz="2300" spc="-85" dirty="0">
                <a:latin typeface="Trebuchet MS"/>
                <a:cs typeface="Trebuchet MS"/>
              </a:rPr>
              <a:t> </a:t>
            </a:r>
            <a:r>
              <a:rPr sz="2300" spc="-75" dirty="0">
                <a:latin typeface="Trebuchet MS"/>
                <a:cs typeface="Trebuchet MS"/>
              </a:rPr>
              <a:t>much</a:t>
            </a:r>
            <a:r>
              <a:rPr sz="2300" spc="-80" dirty="0">
                <a:latin typeface="Trebuchet MS"/>
                <a:cs typeface="Trebuchet MS"/>
              </a:rPr>
              <a:t> </a:t>
            </a:r>
            <a:r>
              <a:rPr sz="2300" spc="-75" dirty="0">
                <a:latin typeface="Trebuchet MS"/>
                <a:cs typeface="Trebuchet MS"/>
              </a:rPr>
              <a:t>for</a:t>
            </a:r>
            <a:r>
              <a:rPr sz="2300" spc="-85" dirty="0">
                <a:latin typeface="Trebuchet MS"/>
                <a:cs typeface="Trebuchet MS"/>
              </a:rPr>
              <a:t> </a:t>
            </a:r>
            <a:r>
              <a:rPr sz="2300" spc="5" dirty="0">
                <a:latin typeface="Trebuchet MS"/>
                <a:cs typeface="Trebuchet MS"/>
              </a:rPr>
              <a:t>an</a:t>
            </a:r>
            <a:r>
              <a:rPr sz="2300" spc="-80" dirty="0">
                <a:latin typeface="Trebuchet MS"/>
                <a:cs typeface="Trebuchet MS"/>
              </a:rPr>
              <a:t> </a:t>
            </a:r>
            <a:r>
              <a:rPr sz="2300" spc="-20" dirty="0">
                <a:latin typeface="Trebuchet MS"/>
                <a:cs typeface="Trebuchet MS"/>
              </a:rPr>
              <a:t>organized</a:t>
            </a:r>
            <a:endParaRPr sz="2300" dirty="0">
              <a:latin typeface="Trebuchet MS"/>
              <a:cs typeface="Trebuchet MS"/>
            </a:endParaRPr>
          </a:p>
          <a:p>
            <a:pPr marL="12700">
              <a:lnSpc>
                <a:spcPts val="2695"/>
              </a:lnSpc>
            </a:pPr>
            <a:r>
              <a:rPr sz="2300" spc="95" dirty="0">
                <a:latin typeface="Trebuchet MS"/>
                <a:cs typeface="Trebuchet MS"/>
              </a:rPr>
              <a:t>a</a:t>
            </a:r>
            <a:r>
              <a:rPr sz="2300" spc="-95" dirty="0">
                <a:latin typeface="Trebuchet MS"/>
                <a:cs typeface="Trebuchet MS"/>
              </a:rPr>
              <a:t>n</a:t>
            </a:r>
            <a:r>
              <a:rPr sz="2300" spc="25" dirty="0">
                <a:latin typeface="Trebuchet MS"/>
                <a:cs typeface="Trebuchet MS"/>
              </a:rPr>
              <a:t>d</a:t>
            </a:r>
            <a:r>
              <a:rPr sz="2300" spc="-75" dirty="0">
                <a:latin typeface="Trebuchet MS"/>
                <a:cs typeface="Trebuchet MS"/>
              </a:rPr>
              <a:t> </a:t>
            </a:r>
            <a:r>
              <a:rPr sz="2300" spc="20" dirty="0">
                <a:latin typeface="Trebuchet MS"/>
                <a:cs typeface="Trebuchet MS"/>
              </a:rPr>
              <a:t>p</a:t>
            </a:r>
            <a:r>
              <a:rPr sz="2300" spc="-180" dirty="0">
                <a:latin typeface="Trebuchet MS"/>
                <a:cs typeface="Trebuchet MS"/>
              </a:rPr>
              <a:t>l</a:t>
            </a:r>
            <a:r>
              <a:rPr sz="2300" spc="95" dirty="0">
                <a:latin typeface="Trebuchet MS"/>
                <a:cs typeface="Trebuchet MS"/>
              </a:rPr>
              <a:t>a</a:t>
            </a:r>
            <a:r>
              <a:rPr sz="2300" spc="-95" dirty="0">
                <a:latin typeface="Trebuchet MS"/>
                <a:cs typeface="Trebuchet MS"/>
              </a:rPr>
              <a:t>nn</a:t>
            </a:r>
            <a:r>
              <a:rPr sz="2300" spc="-10" dirty="0">
                <a:latin typeface="Trebuchet MS"/>
                <a:cs typeface="Trebuchet MS"/>
              </a:rPr>
              <a:t>e</a:t>
            </a:r>
            <a:r>
              <a:rPr sz="2300" spc="25" dirty="0">
                <a:latin typeface="Trebuchet MS"/>
                <a:cs typeface="Trebuchet MS"/>
              </a:rPr>
              <a:t>d</a:t>
            </a:r>
            <a:r>
              <a:rPr sz="2300" spc="-75" dirty="0">
                <a:latin typeface="Trebuchet MS"/>
                <a:cs typeface="Trebuchet MS"/>
              </a:rPr>
              <a:t> </a:t>
            </a:r>
            <a:r>
              <a:rPr sz="2300" spc="-165" dirty="0">
                <a:latin typeface="Trebuchet MS"/>
                <a:cs typeface="Trebuchet MS"/>
              </a:rPr>
              <a:t>t</a:t>
            </a:r>
            <a:r>
              <a:rPr sz="2300" spc="25" dirty="0">
                <a:latin typeface="Trebuchet MS"/>
                <a:cs typeface="Trebuchet MS"/>
              </a:rPr>
              <a:t>o</a:t>
            </a:r>
            <a:r>
              <a:rPr sz="2300" spc="-95" dirty="0">
                <a:latin typeface="Trebuchet MS"/>
                <a:cs typeface="Trebuchet MS"/>
              </a:rPr>
              <a:t>u</a:t>
            </a:r>
            <a:r>
              <a:rPr sz="2300" spc="-185" dirty="0">
                <a:latin typeface="Trebuchet MS"/>
                <a:cs typeface="Trebuchet MS"/>
              </a:rPr>
              <a:t>r</a:t>
            </a:r>
            <a:r>
              <a:rPr sz="2300" spc="-135" dirty="0">
                <a:latin typeface="Trebuchet MS"/>
                <a:cs typeface="Trebuchet MS"/>
              </a:rPr>
              <a:t>i</a:t>
            </a:r>
            <a:r>
              <a:rPr sz="2300" spc="-15" dirty="0">
                <a:latin typeface="Trebuchet MS"/>
                <a:cs typeface="Trebuchet MS"/>
              </a:rPr>
              <a:t>s</a:t>
            </a:r>
            <a:r>
              <a:rPr sz="2300" spc="-160" dirty="0">
                <a:latin typeface="Trebuchet MS"/>
                <a:cs typeface="Trebuchet MS"/>
              </a:rPr>
              <a:t>t</a:t>
            </a:r>
            <a:r>
              <a:rPr sz="2300" spc="-75" dirty="0">
                <a:latin typeface="Trebuchet MS"/>
                <a:cs typeface="Trebuchet MS"/>
              </a:rPr>
              <a:t> </a:t>
            </a:r>
            <a:r>
              <a:rPr sz="2300" spc="-10" dirty="0">
                <a:latin typeface="Trebuchet MS"/>
                <a:cs typeface="Trebuchet MS"/>
              </a:rPr>
              <a:t>e</a:t>
            </a:r>
            <a:r>
              <a:rPr sz="2300" spc="-130" dirty="0">
                <a:latin typeface="Trebuchet MS"/>
                <a:cs typeface="Trebuchet MS"/>
              </a:rPr>
              <a:t>x</a:t>
            </a:r>
            <a:r>
              <a:rPr sz="2300" spc="20" dirty="0">
                <a:latin typeface="Trebuchet MS"/>
                <a:cs typeface="Trebuchet MS"/>
              </a:rPr>
              <a:t>p</a:t>
            </a:r>
            <a:r>
              <a:rPr sz="2300" spc="-10" dirty="0">
                <a:latin typeface="Trebuchet MS"/>
                <a:cs typeface="Trebuchet MS"/>
              </a:rPr>
              <a:t>e</a:t>
            </a:r>
            <a:r>
              <a:rPr sz="2300" spc="-185" dirty="0">
                <a:latin typeface="Trebuchet MS"/>
                <a:cs typeface="Trebuchet MS"/>
              </a:rPr>
              <a:t>r</a:t>
            </a:r>
            <a:r>
              <a:rPr sz="2300" spc="-135" dirty="0">
                <a:latin typeface="Trebuchet MS"/>
                <a:cs typeface="Trebuchet MS"/>
              </a:rPr>
              <a:t>i</a:t>
            </a:r>
            <a:r>
              <a:rPr sz="2300" spc="-10" dirty="0">
                <a:latin typeface="Trebuchet MS"/>
                <a:cs typeface="Trebuchet MS"/>
              </a:rPr>
              <a:t>e</a:t>
            </a:r>
            <a:r>
              <a:rPr sz="2300" spc="-95" dirty="0">
                <a:latin typeface="Trebuchet MS"/>
                <a:cs typeface="Trebuchet MS"/>
              </a:rPr>
              <a:t>n</a:t>
            </a:r>
            <a:r>
              <a:rPr sz="2300" spc="50" dirty="0">
                <a:latin typeface="Trebuchet MS"/>
                <a:cs typeface="Trebuchet MS"/>
              </a:rPr>
              <a:t>c</a:t>
            </a:r>
            <a:r>
              <a:rPr sz="2300" spc="-10" dirty="0">
                <a:latin typeface="Trebuchet MS"/>
                <a:cs typeface="Trebuchet MS"/>
              </a:rPr>
              <a:t>e</a:t>
            </a:r>
            <a:r>
              <a:rPr sz="2300" spc="-235" dirty="0">
                <a:latin typeface="Trebuchet MS"/>
                <a:cs typeface="Trebuchet MS"/>
              </a:rPr>
              <a:t>.</a:t>
            </a:r>
            <a:endParaRPr sz="230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51480" y="7374114"/>
            <a:ext cx="4445000" cy="1881505"/>
          </a:xfrm>
          <a:prstGeom prst="rect">
            <a:avLst/>
          </a:prstGeom>
        </p:spPr>
        <p:txBody>
          <a:bodyPr vert="horz" wrap="square" lIns="0" tIns="23876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880"/>
              </a:spcBef>
            </a:pPr>
            <a:r>
              <a:rPr sz="2800" b="1" spc="50" dirty="0">
                <a:latin typeface="Trebuchet MS"/>
                <a:cs typeface="Trebuchet MS"/>
              </a:rPr>
              <a:t>Cleanliness</a:t>
            </a:r>
            <a:r>
              <a:rPr sz="2800" b="1" spc="-165" dirty="0">
                <a:latin typeface="Trebuchet MS"/>
                <a:cs typeface="Trebuchet MS"/>
              </a:rPr>
              <a:t> </a:t>
            </a:r>
            <a:r>
              <a:rPr sz="2800" b="1" spc="70" dirty="0">
                <a:latin typeface="Trebuchet MS"/>
                <a:cs typeface="Trebuchet MS"/>
              </a:rPr>
              <a:t>and</a:t>
            </a:r>
            <a:r>
              <a:rPr sz="2800" b="1" spc="-160" dirty="0">
                <a:latin typeface="Trebuchet MS"/>
                <a:cs typeface="Trebuchet MS"/>
              </a:rPr>
              <a:t> </a:t>
            </a:r>
            <a:r>
              <a:rPr sz="2800" b="1" spc="-10" dirty="0">
                <a:latin typeface="Trebuchet MS"/>
                <a:cs typeface="Trebuchet MS"/>
              </a:rPr>
              <a:t>Hygiene</a:t>
            </a:r>
            <a:endParaRPr sz="2800" dirty="0">
              <a:latin typeface="Trebuchet MS"/>
              <a:cs typeface="Trebuchet MS"/>
            </a:endParaRPr>
          </a:p>
          <a:p>
            <a:pPr marL="31750" marR="5080" algn="just">
              <a:lnSpc>
                <a:spcPts val="2630"/>
              </a:lnSpc>
              <a:spcBef>
                <a:spcPts val="1660"/>
              </a:spcBef>
            </a:pPr>
            <a:r>
              <a:rPr sz="2300" spc="-90" dirty="0">
                <a:latin typeface="Trebuchet MS"/>
                <a:cs typeface="Trebuchet MS"/>
              </a:rPr>
              <a:t>N</a:t>
            </a:r>
            <a:r>
              <a:rPr sz="2300" spc="30" dirty="0">
                <a:latin typeface="Trebuchet MS"/>
                <a:cs typeface="Trebuchet MS"/>
              </a:rPr>
              <a:t>o</a:t>
            </a:r>
            <a:r>
              <a:rPr sz="2300" spc="-75" dirty="0">
                <a:latin typeface="Trebuchet MS"/>
                <a:cs typeface="Trebuchet MS"/>
              </a:rPr>
              <a:t> </a:t>
            </a:r>
            <a:r>
              <a:rPr sz="2300" spc="25" dirty="0">
                <a:latin typeface="Trebuchet MS"/>
                <a:cs typeface="Trebuchet MS"/>
              </a:rPr>
              <a:t>o</a:t>
            </a:r>
            <a:r>
              <a:rPr sz="2300" spc="-95" dirty="0">
                <a:latin typeface="Trebuchet MS"/>
                <a:cs typeface="Trebuchet MS"/>
              </a:rPr>
              <a:t>n</a:t>
            </a:r>
            <a:r>
              <a:rPr sz="2300" spc="-5" dirty="0">
                <a:latin typeface="Trebuchet MS"/>
                <a:cs typeface="Trebuchet MS"/>
              </a:rPr>
              <a:t>e</a:t>
            </a:r>
            <a:r>
              <a:rPr sz="2300" spc="-75" dirty="0">
                <a:latin typeface="Trebuchet MS"/>
                <a:cs typeface="Trebuchet MS"/>
              </a:rPr>
              <a:t> </a:t>
            </a:r>
            <a:r>
              <a:rPr sz="2300" spc="95" dirty="0">
                <a:latin typeface="Trebuchet MS"/>
                <a:cs typeface="Trebuchet MS"/>
              </a:rPr>
              <a:t>a</a:t>
            </a:r>
            <a:r>
              <a:rPr sz="2300" spc="20" dirty="0">
                <a:latin typeface="Trebuchet MS"/>
                <a:cs typeface="Trebuchet MS"/>
              </a:rPr>
              <a:t>pp</a:t>
            </a:r>
            <a:r>
              <a:rPr sz="2300" spc="-185" dirty="0">
                <a:latin typeface="Trebuchet MS"/>
                <a:cs typeface="Trebuchet MS"/>
              </a:rPr>
              <a:t>r</a:t>
            </a:r>
            <a:r>
              <a:rPr sz="2300" spc="-10" dirty="0">
                <a:latin typeface="Trebuchet MS"/>
                <a:cs typeface="Trebuchet MS"/>
              </a:rPr>
              <a:t>e</a:t>
            </a:r>
            <a:r>
              <a:rPr sz="2300" spc="50" dirty="0">
                <a:latin typeface="Trebuchet MS"/>
                <a:cs typeface="Trebuchet MS"/>
              </a:rPr>
              <a:t>c</a:t>
            </a:r>
            <a:r>
              <a:rPr sz="2300" spc="-135" dirty="0">
                <a:latin typeface="Trebuchet MS"/>
                <a:cs typeface="Trebuchet MS"/>
              </a:rPr>
              <a:t>i</a:t>
            </a:r>
            <a:r>
              <a:rPr sz="2300" spc="95" dirty="0">
                <a:latin typeface="Trebuchet MS"/>
                <a:cs typeface="Trebuchet MS"/>
              </a:rPr>
              <a:t>a</a:t>
            </a:r>
            <a:r>
              <a:rPr sz="2300" spc="-165" dirty="0">
                <a:latin typeface="Trebuchet MS"/>
                <a:cs typeface="Trebuchet MS"/>
              </a:rPr>
              <a:t>t</a:t>
            </a:r>
            <a:r>
              <a:rPr sz="2300" spc="-10" dirty="0">
                <a:latin typeface="Trebuchet MS"/>
                <a:cs typeface="Trebuchet MS"/>
              </a:rPr>
              <a:t>es</a:t>
            </a:r>
            <a:r>
              <a:rPr sz="2300" spc="-75" dirty="0">
                <a:latin typeface="Trebuchet MS"/>
                <a:cs typeface="Trebuchet MS"/>
              </a:rPr>
              <a:t> </a:t>
            </a:r>
            <a:r>
              <a:rPr sz="2300" spc="-165" dirty="0">
                <a:latin typeface="Trebuchet MS"/>
                <a:cs typeface="Trebuchet MS"/>
              </a:rPr>
              <a:t>t</a:t>
            </a:r>
            <a:r>
              <a:rPr sz="2300" spc="-95" dirty="0">
                <a:latin typeface="Trebuchet MS"/>
                <a:cs typeface="Trebuchet MS"/>
              </a:rPr>
              <a:t>h</a:t>
            </a:r>
            <a:r>
              <a:rPr sz="2300" spc="-10" dirty="0">
                <a:latin typeface="Trebuchet MS"/>
                <a:cs typeface="Trebuchet MS"/>
              </a:rPr>
              <a:t>e</a:t>
            </a:r>
            <a:r>
              <a:rPr sz="2300" spc="-135" dirty="0">
                <a:latin typeface="Trebuchet MS"/>
                <a:cs typeface="Trebuchet MS"/>
              </a:rPr>
              <a:t>i</a:t>
            </a:r>
            <a:r>
              <a:rPr sz="2300" spc="-180" dirty="0">
                <a:latin typeface="Trebuchet MS"/>
                <a:cs typeface="Trebuchet MS"/>
              </a:rPr>
              <a:t>r</a:t>
            </a:r>
            <a:r>
              <a:rPr sz="2300" spc="-75" dirty="0">
                <a:latin typeface="Trebuchet MS"/>
                <a:cs typeface="Trebuchet MS"/>
              </a:rPr>
              <a:t> </a:t>
            </a:r>
            <a:r>
              <a:rPr sz="2300" spc="-155" dirty="0">
                <a:latin typeface="Trebuchet MS"/>
                <a:cs typeface="Trebuchet MS"/>
              </a:rPr>
              <a:t>v</a:t>
            </a:r>
            <a:r>
              <a:rPr sz="2300" spc="-135" dirty="0">
                <a:latin typeface="Trebuchet MS"/>
                <a:cs typeface="Trebuchet MS"/>
              </a:rPr>
              <a:t>i</a:t>
            </a:r>
            <a:r>
              <a:rPr sz="2300" spc="-15" dirty="0">
                <a:latin typeface="Trebuchet MS"/>
                <a:cs typeface="Trebuchet MS"/>
              </a:rPr>
              <a:t>s</a:t>
            </a:r>
            <a:r>
              <a:rPr sz="2300" spc="-135" dirty="0">
                <a:latin typeface="Trebuchet MS"/>
                <a:cs typeface="Trebuchet MS"/>
              </a:rPr>
              <a:t>i</a:t>
            </a:r>
            <a:r>
              <a:rPr sz="2300" spc="-160" dirty="0">
                <a:latin typeface="Trebuchet MS"/>
                <a:cs typeface="Trebuchet MS"/>
              </a:rPr>
              <a:t>t</a:t>
            </a:r>
            <a:r>
              <a:rPr sz="2300" spc="-75" dirty="0">
                <a:latin typeface="Trebuchet MS"/>
                <a:cs typeface="Trebuchet MS"/>
              </a:rPr>
              <a:t> </a:t>
            </a:r>
            <a:r>
              <a:rPr sz="2300" spc="-165" dirty="0">
                <a:latin typeface="Trebuchet MS"/>
                <a:cs typeface="Trebuchet MS"/>
              </a:rPr>
              <a:t>t</a:t>
            </a:r>
            <a:r>
              <a:rPr sz="2300" spc="30" dirty="0">
                <a:latin typeface="Trebuchet MS"/>
                <a:cs typeface="Trebuchet MS"/>
              </a:rPr>
              <a:t>o</a:t>
            </a:r>
            <a:r>
              <a:rPr sz="2300" spc="-75" dirty="0">
                <a:latin typeface="Trebuchet MS"/>
                <a:cs typeface="Trebuchet MS"/>
              </a:rPr>
              <a:t> </a:t>
            </a:r>
            <a:r>
              <a:rPr sz="2300" spc="20" dirty="0">
                <a:latin typeface="Trebuchet MS"/>
                <a:cs typeface="Trebuchet MS"/>
              </a:rPr>
              <a:t>b</a:t>
            </a:r>
            <a:r>
              <a:rPr sz="2300" spc="-5" dirty="0">
                <a:latin typeface="Trebuchet MS"/>
                <a:cs typeface="Trebuchet MS"/>
              </a:rPr>
              <a:t>e  </a:t>
            </a:r>
            <a:r>
              <a:rPr sz="2300" spc="-80" dirty="0">
                <a:latin typeface="Trebuchet MS"/>
                <a:cs typeface="Trebuchet MS"/>
              </a:rPr>
              <a:t>ruined </a:t>
            </a:r>
            <a:r>
              <a:rPr sz="2300" spc="-70" dirty="0">
                <a:latin typeface="Trebuchet MS"/>
                <a:cs typeface="Trebuchet MS"/>
              </a:rPr>
              <a:t>by </a:t>
            </a:r>
            <a:r>
              <a:rPr sz="2300" spc="-35" dirty="0">
                <a:latin typeface="Trebuchet MS"/>
                <a:cs typeface="Trebuchet MS"/>
              </a:rPr>
              <a:t>chips </a:t>
            </a:r>
            <a:r>
              <a:rPr sz="2300" spc="-30" dirty="0">
                <a:latin typeface="Trebuchet MS"/>
                <a:cs typeface="Trebuchet MS"/>
              </a:rPr>
              <a:t>packets </a:t>
            </a:r>
            <a:r>
              <a:rPr sz="2300" spc="10" dirty="0">
                <a:latin typeface="Trebuchet MS"/>
                <a:cs typeface="Trebuchet MS"/>
              </a:rPr>
              <a:t>and </a:t>
            </a:r>
            <a:r>
              <a:rPr sz="2300" spc="-95" dirty="0">
                <a:latin typeface="Trebuchet MS"/>
                <a:cs typeface="Trebuchet MS"/>
              </a:rPr>
              <a:t>empty </a:t>
            </a:r>
            <a:r>
              <a:rPr sz="2300" spc="-680" dirty="0">
                <a:latin typeface="Trebuchet MS"/>
                <a:cs typeface="Trebuchet MS"/>
              </a:rPr>
              <a:t> </a:t>
            </a:r>
            <a:r>
              <a:rPr sz="2300" spc="-90" dirty="0">
                <a:latin typeface="Trebuchet MS"/>
                <a:cs typeface="Trebuchet MS"/>
              </a:rPr>
              <a:t>bottles.</a:t>
            </a:r>
            <a:endParaRPr sz="2300" dirty="0">
              <a:latin typeface="Trebuchet MS"/>
              <a:cs typeface="Trebuchet M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79C1E5-3FB3-90F4-E02D-7FCE4C4DC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82" y="567172"/>
            <a:ext cx="3477110" cy="12670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1020" y="428417"/>
            <a:ext cx="7223125" cy="1656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700"/>
              </a:lnSpc>
              <a:spcBef>
                <a:spcPts val="100"/>
              </a:spcBef>
            </a:pPr>
            <a:r>
              <a:rPr sz="5500" b="0" spc="459" dirty="0">
                <a:latin typeface="Trebuchet MS"/>
                <a:cs typeface="Trebuchet MS"/>
              </a:rPr>
              <a:t>OUR</a:t>
            </a:r>
            <a:r>
              <a:rPr sz="5500" b="0" spc="-290" dirty="0">
                <a:latin typeface="Trebuchet MS"/>
                <a:cs typeface="Trebuchet MS"/>
              </a:rPr>
              <a:t> </a:t>
            </a:r>
            <a:r>
              <a:rPr sz="5500" b="0" spc="250" dirty="0">
                <a:latin typeface="Trebuchet MS"/>
                <a:cs typeface="Trebuchet MS"/>
              </a:rPr>
              <a:t>SOLUTION:</a:t>
            </a:r>
            <a:endParaRPr sz="5500" dirty="0">
              <a:latin typeface="Trebuchet MS"/>
              <a:cs typeface="Trebuchet MS"/>
            </a:endParaRPr>
          </a:p>
          <a:p>
            <a:pPr marL="12700">
              <a:lnSpc>
                <a:spcPts val="7140"/>
              </a:lnSpc>
            </a:pPr>
            <a:r>
              <a:rPr lang="en-IN" sz="7200" b="0" spc="550" dirty="0">
                <a:latin typeface="Trebuchet MS"/>
                <a:cs typeface="Trebuchet MS"/>
              </a:rPr>
              <a:t>PAST</a:t>
            </a:r>
            <a:r>
              <a:rPr lang="en-IN" sz="7200" spc="550" dirty="0">
                <a:latin typeface="Trebuchet MS"/>
                <a:cs typeface="Trebuchet MS"/>
              </a:rPr>
              <a:t>GUARD</a:t>
            </a:r>
            <a:endParaRPr sz="6700" dirty="0"/>
          </a:p>
        </p:txBody>
      </p:sp>
      <p:sp>
        <p:nvSpPr>
          <p:cNvPr id="3" name="object 3"/>
          <p:cNvSpPr txBox="1"/>
          <p:nvPr/>
        </p:nvSpPr>
        <p:spPr>
          <a:xfrm>
            <a:off x="2250443" y="2624025"/>
            <a:ext cx="6232525" cy="4986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">
              <a:lnSpc>
                <a:spcPts val="3810"/>
              </a:lnSpc>
              <a:spcBef>
                <a:spcPts val="100"/>
              </a:spcBef>
            </a:pPr>
            <a:r>
              <a:rPr sz="3200" b="1" spc="80" dirty="0">
                <a:latin typeface="Trebuchet MS"/>
                <a:cs typeface="Trebuchet MS"/>
              </a:rPr>
              <a:t>Vandalism</a:t>
            </a:r>
            <a:r>
              <a:rPr sz="3200" b="1" spc="-185" dirty="0">
                <a:latin typeface="Trebuchet MS"/>
                <a:cs typeface="Trebuchet MS"/>
              </a:rPr>
              <a:t> </a:t>
            </a:r>
            <a:r>
              <a:rPr sz="3200" b="1" dirty="0">
                <a:latin typeface="Trebuchet MS"/>
                <a:cs typeface="Trebuchet MS"/>
              </a:rPr>
              <a:t>Surveillance</a:t>
            </a:r>
            <a:endParaRPr sz="3200" dirty="0">
              <a:latin typeface="Trebuchet MS"/>
              <a:cs typeface="Trebuchet MS"/>
            </a:endParaRPr>
          </a:p>
          <a:p>
            <a:pPr marL="48260" marR="5080">
              <a:lnSpc>
                <a:spcPts val="3150"/>
              </a:lnSpc>
              <a:spcBef>
                <a:spcPts val="245"/>
              </a:spcBef>
            </a:pPr>
            <a:r>
              <a:rPr sz="2800" spc="360" dirty="0">
                <a:latin typeface="Trebuchet MS"/>
                <a:cs typeface="Trebuchet MS"/>
              </a:rPr>
              <a:t>C</a:t>
            </a:r>
            <a:r>
              <a:rPr sz="2800" spc="114" dirty="0">
                <a:latin typeface="Trebuchet MS"/>
                <a:cs typeface="Trebuchet MS"/>
              </a:rPr>
              <a:t>a</a:t>
            </a:r>
            <a:r>
              <a:rPr sz="2800" spc="-195" dirty="0">
                <a:latin typeface="Trebuchet MS"/>
                <a:cs typeface="Trebuchet MS"/>
              </a:rPr>
              <a:t>m</a:t>
            </a:r>
            <a:r>
              <a:rPr sz="2800" spc="-10" dirty="0">
                <a:latin typeface="Trebuchet MS"/>
                <a:cs typeface="Trebuchet MS"/>
              </a:rPr>
              <a:t>e</a:t>
            </a:r>
            <a:r>
              <a:rPr sz="2800" spc="-220" dirty="0">
                <a:latin typeface="Trebuchet MS"/>
                <a:cs typeface="Trebuchet MS"/>
              </a:rPr>
              <a:t>r</a:t>
            </a:r>
            <a:r>
              <a:rPr sz="2800" spc="114" dirty="0">
                <a:latin typeface="Trebuchet MS"/>
                <a:cs typeface="Trebuchet MS"/>
              </a:rPr>
              <a:t>a</a:t>
            </a:r>
            <a:r>
              <a:rPr sz="2800" spc="-10" dirty="0">
                <a:latin typeface="Trebuchet MS"/>
                <a:cs typeface="Trebuchet MS"/>
              </a:rPr>
              <a:t>s</a:t>
            </a:r>
            <a:r>
              <a:rPr sz="2800" spc="-90" dirty="0">
                <a:latin typeface="Trebuchet MS"/>
                <a:cs typeface="Trebuchet MS"/>
              </a:rPr>
              <a:t> </a:t>
            </a:r>
            <a:r>
              <a:rPr sz="2800" spc="-10" dirty="0">
                <a:latin typeface="Trebuchet MS"/>
                <a:cs typeface="Trebuchet MS"/>
              </a:rPr>
              <a:t>e</a:t>
            </a:r>
            <a:r>
              <a:rPr sz="2800" spc="-110" dirty="0">
                <a:latin typeface="Trebuchet MS"/>
                <a:cs typeface="Trebuchet MS"/>
              </a:rPr>
              <a:t>nh</a:t>
            </a:r>
            <a:r>
              <a:rPr sz="2800" spc="114" dirty="0">
                <a:latin typeface="Trebuchet MS"/>
                <a:cs typeface="Trebuchet MS"/>
              </a:rPr>
              <a:t>a</a:t>
            </a:r>
            <a:r>
              <a:rPr sz="2800" spc="-110" dirty="0">
                <a:latin typeface="Trebuchet MS"/>
                <a:cs typeface="Trebuchet MS"/>
              </a:rPr>
              <a:t>n</a:t>
            </a:r>
            <a:r>
              <a:rPr sz="2800" spc="65" dirty="0">
                <a:latin typeface="Trebuchet MS"/>
                <a:cs typeface="Trebuchet MS"/>
              </a:rPr>
              <a:t>c</a:t>
            </a:r>
            <a:r>
              <a:rPr sz="2800" spc="-10" dirty="0">
                <a:latin typeface="Trebuchet MS"/>
                <a:cs typeface="Trebuchet MS"/>
              </a:rPr>
              <a:t>e</a:t>
            </a:r>
            <a:r>
              <a:rPr sz="2800" spc="35" dirty="0">
                <a:latin typeface="Trebuchet MS"/>
                <a:cs typeface="Trebuchet MS"/>
              </a:rPr>
              <a:t>d</a:t>
            </a:r>
            <a:r>
              <a:rPr sz="2800" spc="-90" dirty="0">
                <a:latin typeface="Trebuchet MS"/>
                <a:cs typeface="Trebuchet MS"/>
              </a:rPr>
              <a:t> </a:t>
            </a:r>
            <a:r>
              <a:rPr sz="2800" spc="-65" dirty="0">
                <a:latin typeface="Trebuchet MS"/>
                <a:cs typeface="Trebuchet MS"/>
              </a:rPr>
              <a:t>w</a:t>
            </a:r>
            <a:r>
              <a:rPr sz="2800" spc="-160" dirty="0">
                <a:latin typeface="Trebuchet MS"/>
                <a:cs typeface="Trebuchet MS"/>
              </a:rPr>
              <a:t>i</a:t>
            </a:r>
            <a:r>
              <a:rPr sz="2800" spc="-190" dirty="0">
                <a:latin typeface="Trebuchet MS"/>
                <a:cs typeface="Trebuchet MS"/>
              </a:rPr>
              <a:t>t</a:t>
            </a:r>
            <a:r>
              <a:rPr sz="2800" spc="-105" dirty="0">
                <a:latin typeface="Trebuchet MS"/>
                <a:cs typeface="Trebuchet MS"/>
              </a:rPr>
              <a:t>h</a:t>
            </a:r>
            <a:r>
              <a:rPr sz="2800" spc="-90" dirty="0">
                <a:latin typeface="Trebuchet MS"/>
                <a:cs typeface="Trebuchet MS"/>
              </a:rPr>
              <a:t> </a:t>
            </a:r>
            <a:r>
              <a:rPr sz="2800" spc="-190" dirty="0">
                <a:latin typeface="Trebuchet MS"/>
                <a:cs typeface="Trebuchet MS"/>
              </a:rPr>
              <a:t>v</a:t>
            </a:r>
            <a:r>
              <a:rPr sz="2800" spc="114" dirty="0">
                <a:latin typeface="Trebuchet MS"/>
                <a:cs typeface="Trebuchet MS"/>
              </a:rPr>
              <a:t>a</a:t>
            </a:r>
            <a:r>
              <a:rPr sz="2800" spc="-110" dirty="0">
                <a:latin typeface="Trebuchet MS"/>
                <a:cs typeface="Trebuchet MS"/>
              </a:rPr>
              <a:t>n</a:t>
            </a:r>
            <a:r>
              <a:rPr sz="2800" spc="30" dirty="0">
                <a:latin typeface="Trebuchet MS"/>
                <a:cs typeface="Trebuchet MS"/>
              </a:rPr>
              <a:t>d</a:t>
            </a:r>
            <a:r>
              <a:rPr sz="2800" spc="114" dirty="0">
                <a:latin typeface="Trebuchet MS"/>
                <a:cs typeface="Trebuchet MS"/>
              </a:rPr>
              <a:t>a</a:t>
            </a:r>
            <a:r>
              <a:rPr sz="2800" spc="-210" dirty="0">
                <a:latin typeface="Trebuchet MS"/>
                <a:cs typeface="Trebuchet MS"/>
              </a:rPr>
              <a:t>l</a:t>
            </a:r>
            <a:r>
              <a:rPr sz="2800" spc="-160" dirty="0">
                <a:latin typeface="Trebuchet MS"/>
                <a:cs typeface="Trebuchet MS"/>
              </a:rPr>
              <a:t>i</a:t>
            </a:r>
            <a:r>
              <a:rPr sz="2800" spc="-15" dirty="0">
                <a:latin typeface="Trebuchet MS"/>
                <a:cs typeface="Trebuchet MS"/>
              </a:rPr>
              <a:t>s</a:t>
            </a:r>
            <a:r>
              <a:rPr sz="2800" spc="-110" dirty="0">
                <a:latin typeface="Trebuchet MS"/>
                <a:cs typeface="Trebuchet MS"/>
              </a:rPr>
              <a:t>m  </a:t>
            </a:r>
            <a:r>
              <a:rPr sz="2800" spc="-60" dirty="0">
                <a:latin typeface="Trebuchet MS"/>
                <a:cs typeface="Trebuchet MS"/>
              </a:rPr>
              <a:t>detection</a:t>
            </a:r>
            <a:r>
              <a:rPr sz="2800" spc="-95" dirty="0">
                <a:latin typeface="Trebuchet MS"/>
                <a:cs typeface="Trebuchet MS"/>
              </a:rPr>
              <a:t> </a:t>
            </a:r>
            <a:r>
              <a:rPr sz="2800" spc="15" dirty="0">
                <a:latin typeface="Trebuchet MS"/>
                <a:cs typeface="Trebuchet MS"/>
              </a:rPr>
              <a:t>and</a:t>
            </a:r>
            <a:r>
              <a:rPr sz="2800" spc="-90" dirty="0">
                <a:latin typeface="Trebuchet MS"/>
                <a:cs typeface="Trebuchet MS"/>
              </a:rPr>
              <a:t> </a:t>
            </a:r>
            <a:r>
              <a:rPr sz="2800" spc="25" dirty="0">
                <a:latin typeface="Trebuchet MS"/>
                <a:cs typeface="Trebuchet MS"/>
              </a:rPr>
              <a:t>face</a:t>
            </a:r>
            <a:r>
              <a:rPr sz="2800" spc="-95" dirty="0">
                <a:latin typeface="Trebuchet MS"/>
                <a:cs typeface="Trebuchet MS"/>
              </a:rPr>
              <a:t> </a:t>
            </a:r>
            <a:r>
              <a:rPr sz="2800" spc="-60" dirty="0">
                <a:latin typeface="Trebuchet MS"/>
                <a:cs typeface="Trebuchet MS"/>
              </a:rPr>
              <a:t>recognition</a:t>
            </a:r>
            <a:r>
              <a:rPr sz="2800" spc="-90" dirty="0">
                <a:latin typeface="Trebuchet MS"/>
                <a:cs typeface="Trebuchet MS"/>
              </a:rPr>
              <a:t> </a:t>
            </a:r>
            <a:r>
              <a:rPr sz="2800" dirty="0">
                <a:latin typeface="Trebuchet MS"/>
                <a:cs typeface="Trebuchet MS"/>
              </a:rPr>
              <a:t>Machine </a:t>
            </a:r>
            <a:r>
              <a:rPr sz="2800" spc="-830" dirty="0">
                <a:latin typeface="Trebuchet MS"/>
                <a:cs typeface="Trebuchet MS"/>
              </a:rPr>
              <a:t> </a:t>
            </a:r>
            <a:r>
              <a:rPr sz="2800" spc="-70" dirty="0">
                <a:latin typeface="Trebuchet MS"/>
                <a:cs typeface="Trebuchet MS"/>
              </a:rPr>
              <a:t>Learning</a:t>
            </a:r>
            <a:r>
              <a:rPr sz="2800" spc="-95" dirty="0">
                <a:latin typeface="Trebuchet MS"/>
                <a:cs typeface="Trebuchet MS"/>
              </a:rPr>
              <a:t> models.</a:t>
            </a:r>
            <a:endParaRPr sz="2800" dirty="0">
              <a:latin typeface="Trebuchet MS"/>
              <a:cs typeface="Trebuchet MS"/>
            </a:endParaRPr>
          </a:p>
          <a:p>
            <a:pPr marL="12700">
              <a:lnSpc>
                <a:spcPts val="3770"/>
              </a:lnSpc>
              <a:spcBef>
                <a:spcPts val="2420"/>
              </a:spcBef>
            </a:pPr>
            <a:r>
              <a:rPr sz="3200" b="1" spc="-210" dirty="0">
                <a:latin typeface="Trebuchet MS"/>
                <a:cs typeface="Trebuchet MS"/>
              </a:rPr>
              <a:t>L</a:t>
            </a:r>
            <a:r>
              <a:rPr sz="3200" b="1" spc="-65" dirty="0">
                <a:latin typeface="Trebuchet MS"/>
                <a:cs typeface="Trebuchet MS"/>
              </a:rPr>
              <a:t>i</a:t>
            </a:r>
            <a:r>
              <a:rPr sz="3200" b="1" spc="-160" dirty="0">
                <a:latin typeface="Trebuchet MS"/>
                <a:cs typeface="Trebuchet MS"/>
              </a:rPr>
              <a:t>tt</a:t>
            </a:r>
            <a:r>
              <a:rPr sz="3200" b="1" spc="-15" dirty="0">
                <a:latin typeface="Trebuchet MS"/>
                <a:cs typeface="Trebuchet MS"/>
              </a:rPr>
              <a:t>e</a:t>
            </a:r>
            <a:r>
              <a:rPr sz="3200" b="1" spc="-150" dirty="0">
                <a:latin typeface="Trebuchet MS"/>
                <a:cs typeface="Trebuchet MS"/>
              </a:rPr>
              <a:t>r</a:t>
            </a:r>
            <a:r>
              <a:rPr sz="3200" b="1" spc="-165" dirty="0">
                <a:latin typeface="Trebuchet MS"/>
                <a:cs typeface="Trebuchet MS"/>
              </a:rPr>
              <a:t> </a:t>
            </a:r>
            <a:r>
              <a:rPr sz="3200" b="1" spc="-30" dirty="0">
                <a:latin typeface="Trebuchet MS"/>
                <a:cs typeface="Trebuchet MS"/>
              </a:rPr>
              <a:t>D</a:t>
            </a:r>
            <a:r>
              <a:rPr sz="3200" b="1" spc="-15" dirty="0">
                <a:latin typeface="Trebuchet MS"/>
                <a:cs typeface="Trebuchet MS"/>
              </a:rPr>
              <a:t>e</a:t>
            </a:r>
            <a:r>
              <a:rPr sz="3200" b="1" spc="-160" dirty="0">
                <a:latin typeface="Trebuchet MS"/>
                <a:cs typeface="Trebuchet MS"/>
              </a:rPr>
              <a:t>t</a:t>
            </a:r>
            <a:r>
              <a:rPr sz="3200" b="1" spc="-15" dirty="0">
                <a:latin typeface="Trebuchet MS"/>
                <a:cs typeface="Trebuchet MS"/>
              </a:rPr>
              <a:t>e</a:t>
            </a:r>
            <a:r>
              <a:rPr sz="3200" b="1" spc="120" dirty="0">
                <a:latin typeface="Trebuchet MS"/>
                <a:cs typeface="Trebuchet MS"/>
              </a:rPr>
              <a:t>c</a:t>
            </a:r>
            <a:r>
              <a:rPr sz="3200" b="1" spc="-160" dirty="0">
                <a:latin typeface="Trebuchet MS"/>
                <a:cs typeface="Trebuchet MS"/>
              </a:rPr>
              <a:t>t</a:t>
            </a:r>
            <a:r>
              <a:rPr sz="3200" b="1" spc="-65" dirty="0">
                <a:latin typeface="Trebuchet MS"/>
                <a:cs typeface="Trebuchet MS"/>
              </a:rPr>
              <a:t>i</a:t>
            </a:r>
            <a:r>
              <a:rPr sz="3200" b="1" spc="15" dirty="0">
                <a:latin typeface="Trebuchet MS"/>
                <a:cs typeface="Trebuchet MS"/>
              </a:rPr>
              <a:t>o</a:t>
            </a:r>
            <a:r>
              <a:rPr sz="3200" b="1" spc="-110" dirty="0">
                <a:latin typeface="Trebuchet MS"/>
                <a:cs typeface="Trebuchet MS"/>
              </a:rPr>
              <a:t>n</a:t>
            </a:r>
            <a:endParaRPr sz="3200" dirty="0">
              <a:latin typeface="Trebuchet MS"/>
              <a:cs typeface="Trebuchet MS"/>
            </a:endParaRPr>
          </a:p>
          <a:p>
            <a:pPr marL="12700" marR="316230">
              <a:lnSpc>
                <a:spcPts val="3150"/>
              </a:lnSpc>
              <a:spcBef>
                <a:spcPts val="210"/>
              </a:spcBef>
            </a:pPr>
            <a:r>
              <a:rPr sz="2800" dirty="0">
                <a:latin typeface="Trebuchet MS"/>
                <a:cs typeface="Trebuchet MS"/>
              </a:rPr>
              <a:t>Machine </a:t>
            </a:r>
            <a:r>
              <a:rPr sz="2800" spc="-70" dirty="0">
                <a:latin typeface="Trebuchet MS"/>
                <a:cs typeface="Trebuchet MS"/>
              </a:rPr>
              <a:t>Learning </a:t>
            </a:r>
            <a:r>
              <a:rPr sz="2800" spc="-60" dirty="0">
                <a:latin typeface="Trebuchet MS"/>
                <a:cs typeface="Trebuchet MS"/>
              </a:rPr>
              <a:t>models </a:t>
            </a:r>
            <a:r>
              <a:rPr sz="2800" spc="-75" dirty="0">
                <a:latin typeface="Trebuchet MS"/>
                <a:cs typeface="Trebuchet MS"/>
              </a:rPr>
              <a:t>trained </a:t>
            </a:r>
            <a:r>
              <a:rPr sz="2800" spc="-80" dirty="0">
                <a:latin typeface="Trebuchet MS"/>
                <a:cs typeface="Trebuchet MS"/>
              </a:rPr>
              <a:t>to </a:t>
            </a:r>
            <a:r>
              <a:rPr sz="2800" spc="-75" dirty="0">
                <a:latin typeface="Trebuchet MS"/>
                <a:cs typeface="Trebuchet MS"/>
              </a:rPr>
              <a:t> </a:t>
            </a:r>
            <a:r>
              <a:rPr sz="2800" spc="30" dirty="0">
                <a:latin typeface="Trebuchet MS"/>
                <a:cs typeface="Trebuchet MS"/>
              </a:rPr>
              <a:t>d</a:t>
            </a:r>
            <a:r>
              <a:rPr sz="2800" spc="-10" dirty="0">
                <a:latin typeface="Trebuchet MS"/>
                <a:cs typeface="Trebuchet MS"/>
              </a:rPr>
              <a:t>e</a:t>
            </a:r>
            <a:r>
              <a:rPr sz="2800" spc="-190" dirty="0">
                <a:latin typeface="Trebuchet MS"/>
                <a:cs typeface="Trebuchet MS"/>
              </a:rPr>
              <a:t>t</a:t>
            </a:r>
            <a:r>
              <a:rPr sz="2800" spc="-10" dirty="0">
                <a:latin typeface="Trebuchet MS"/>
                <a:cs typeface="Trebuchet MS"/>
              </a:rPr>
              <a:t>e</a:t>
            </a:r>
            <a:r>
              <a:rPr sz="2800" spc="65" dirty="0">
                <a:latin typeface="Trebuchet MS"/>
                <a:cs typeface="Trebuchet MS"/>
              </a:rPr>
              <a:t>c</a:t>
            </a:r>
            <a:r>
              <a:rPr sz="2800" spc="-190" dirty="0">
                <a:latin typeface="Trebuchet MS"/>
                <a:cs typeface="Trebuchet MS"/>
              </a:rPr>
              <a:t>t</a:t>
            </a:r>
            <a:r>
              <a:rPr sz="2800" spc="-90" dirty="0">
                <a:latin typeface="Trebuchet MS"/>
                <a:cs typeface="Trebuchet MS"/>
              </a:rPr>
              <a:t> </a:t>
            </a:r>
            <a:r>
              <a:rPr sz="2800" spc="-210" dirty="0">
                <a:latin typeface="Trebuchet MS"/>
                <a:cs typeface="Trebuchet MS"/>
              </a:rPr>
              <a:t>l</a:t>
            </a:r>
            <a:r>
              <a:rPr sz="2800" spc="-160" dirty="0">
                <a:latin typeface="Trebuchet MS"/>
                <a:cs typeface="Trebuchet MS"/>
              </a:rPr>
              <a:t>i</a:t>
            </a:r>
            <a:r>
              <a:rPr sz="2800" spc="-190" dirty="0">
                <a:latin typeface="Trebuchet MS"/>
                <a:cs typeface="Trebuchet MS"/>
              </a:rPr>
              <a:t>tt</a:t>
            </a:r>
            <a:r>
              <a:rPr sz="2800" spc="-10" dirty="0">
                <a:latin typeface="Trebuchet MS"/>
                <a:cs typeface="Trebuchet MS"/>
              </a:rPr>
              <a:t>e</a:t>
            </a:r>
            <a:r>
              <a:rPr sz="2800" spc="-220" dirty="0">
                <a:latin typeface="Trebuchet MS"/>
                <a:cs typeface="Trebuchet MS"/>
              </a:rPr>
              <a:t>r</a:t>
            </a:r>
            <a:r>
              <a:rPr sz="2800" spc="-160" dirty="0">
                <a:latin typeface="Trebuchet MS"/>
                <a:cs typeface="Trebuchet MS"/>
              </a:rPr>
              <a:t>i</a:t>
            </a:r>
            <a:r>
              <a:rPr sz="2800" spc="-110" dirty="0">
                <a:latin typeface="Trebuchet MS"/>
                <a:cs typeface="Trebuchet MS"/>
              </a:rPr>
              <a:t>n</a:t>
            </a:r>
            <a:r>
              <a:rPr sz="2800" spc="204" dirty="0">
                <a:latin typeface="Trebuchet MS"/>
                <a:cs typeface="Trebuchet MS"/>
              </a:rPr>
              <a:t>g</a:t>
            </a:r>
            <a:r>
              <a:rPr sz="2800" spc="-90" dirty="0">
                <a:latin typeface="Trebuchet MS"/>
                <a:cs typeface="Trebuchet MS"/>
              </a:rPr>
              <a:t> </a:t>
            </a:r>
            <a:r>
              <a:rPr sz="2800" spc="114" dirty="0">
                <a:latin typeface="Trebuchet MS"/>
                <a:cs typeface="Trebuchet MS"/>
              </a:rPr>
              <a:t>a</a:t>
            </a:r>
            <a:r>
              <a:rPr sz="2800" spc="-110" dirty="0">
                <a:latin typeface="Trebuchet MS"/>
                <a:cs typeface="Trebuchet MS"/>
              </a:rPr>
              <a:t>n</a:t>
            </a:r>
            <a:r>
              <a:rPr sz="2800" spc="35" dirty="0">
                <a:latin typeface="Trebuchet MS"/>
                <a:cs typeface="Trebuchet MS"/>
              </a:rPr>
              <a:t>d</a:t>
            </a:r>
            <a:r>
              <a:rPr sz="2800" spc="-90" dirty="0">
                <a:latin typeface="Trebuchet MS"/>
                <a:cs typeface="Trebuchet MS"/>
              </a:rPr>
              <a:t> </a:t>
            </a:r>
            <a:r>
              <a:rPr sz="2800" spc="-190" dirty="0">
                <a:latin typeface="Trebuchet MS"/>
                <a:cs typeface="Trebuchet MS"/>
              </a:rPr>
              <a:t>t</a:t>
            </a:r>
            <a:r>
              <a:rPr sz="2800" spc="114" dirty="0">
                <a:latin typeface="Trebuchet MS"/>
                <a:cs typeface="Trebuchet MS"/>
              </a:rPr>
              <a:t>a</a:t>
            </a:r>
            <a:r>
              <a:rPr sz="2800" spc="204" dirty="0">
                <a:latin typeface="Trebuchet MS"/>
                <a:cs typeface="Trebuchet MS"/>
              </a:rPr>
              <a:t>g</a:t>
            </a:r>
            <a:r>
              <a:rPr sz="2800" spc="-90" dirty="0">
                <a:latin typeface="Trebuchet MS"/>
                <a:cs typeface="Trebuchet MS"/>
              </a:rPr>
              <a:t> </a:t>
            </a:r>
            <a:r>
              <a:rPr sz="2800" spc="-190" dirty="0">
                <a:latin typeface="Trebuchet MS"/>
                <a:cs typeface="Trebuchet MS"/>
              </a:rPr>
              <a:t>t</a:t>
            </a:r>
            <a:r>
              <a:rPr sz="2800" spc="-110" dirty="0">
                <a:latin typeface="Trebuchet MS"/>
                <a:cs typeface="Trebuchet MS"/>
              </a:rPr>
              <a:t>h</a:t>
            </a:r>
            <a:r>
              <a:rPr sz="2800" spc="-5" dirty="0">
                <a:latin typeface="Trebuchet MS"/>
                <a:cs typeface="Trebuchet MS"/>
              </a:rPr>
              <a:t>e</a:t>
            </a:r>
            <a:r>
              <a:rPr sz="2800" spc="-90" dirty="0">
                <a:latin typeface="Trebuchet MS"/>
                <a:cs typeface="Trebuchet MS"/>
              </a:rPr>
              <a:t> </a:t>
            </a:r>
            <a:r>
              <a:rPr sz="2800" spc="30" dirty="0">
                <a:latin typeface="Trebuchet MS"/>
                <a:cs typeface="Trebuchet MS"/>
              </a:rPr>
              <a:t>d</a:t>
            </a:r>
            <a:r>
              <a:rPr sz="2800" spc="-10" dirty="0">
                <a:latin typeface="Trebuchet MS"/>
                <a:cs typeface="Trebuchet MS"/>
              </a:rPr>
              <a:t>e</a:t>
            </a:r>
            <a:r>
              <a:rPr sz="2800" spc="-85" dirty="0">
                <a:latin typeface="Trebuchet MS"/>
                <a:cs typeface="Trebuchet MS"/>
              </a:rPr>
              <a:t>f</a:t>
            </a:r>
            <a:r>
              <a:rPr sz="2800" spc="114" dirty="0">
                <a:latin typeface="Trebuchet MS"/>
                <a:cs typeface="Trebuchet MS"/>
              </a:rPr>
              <a:t>a</a:t>
            </a:r>
            <a:r>
              <a:rPr sz="2800" spc="-110" dirty="0">
                <a:latin typeface="Trebuchet MS"/>
                <a:cs typeface="Trebuchet MS"/>
              </a:rPr>
              <a:t>u</a:t>
            </a:r>
            <a:r>
              <a:rPr sz="2800" spc="-210" dirty="0">
                <a:latin typeface="Trebuchet MS"/>
                <a:cs typeface="Trebuchet MS"/>
              </a:rPr>
              <a:t>l</a:t>
            </a:r>
            <a:r>
              <a:rPr sz="2800" spc="-190" dirty="0">
                <a:latin typeface="Trebuchet MS"/>
                <a:cs typeface="Trebuchet MS"/>
              </a:rPr>
              <a:t>t</a:t>
            </a:r>
            <a:r>
              <a:rPr sz="2800" spc="-10" dirty="0">
                <a:latin typeface="Trebuchet MS"/>
                <a:cs typeface="Trebuchet MS"/>
              </a:rPr>
              <a:t>e</a:t>
            </a:r>
            <a:r>
              <a:rPr sz="2800" spc="-220" dirty="0">
                <a:latin typeface="Trebuchet MS"/>
                <a:cs typeface="Trebuchet MS"/>
              </a:rPr>
              <a:t>r</a:t>
            </a:r>
            <a:r>
              <a:rPr sz="2800" spc="-10" dirty="0">
                <a:latin typeface="Trebuchet MS"/>
                <a:cs typeface="Trebuchet MS"/>
              </a:rPr>
              <a:t>s</a:t>
            </a:r>
            <a:r>
              <a:rPr sz="2800" spc="-285" dirty="0">
                <a:latin typeface="Trebuchet MS"/>
                <a:cs typeface="Trebuchet MS"/>
              </a:rPr>
              <a:t>.</a:t>
            </a:r>
            <a:endParaRPr sz="2800" dirty="0">
              <a:latin typeface="Trebuchet MS"/>
              <a:cs typeface="Trebuchet MS"/>
            </a:endParaRPr>
          </a:p>
          <a:p>
            <a:pPr marL="34925">
              <a:lnSpc>
                <a:spcPts val="3770"/>
              </a:lnSpc>
              <a:spcBef>
                <a:spcPts val="2645"/>
              </a:spcBef>
            </a:pPr>
            <a:r>
              <a:rPr sz="3200" b="1" spc="-40" dirty="0">
                <a:latin typeface="Trebuchet MS"/>
                <a:cs typeface="Trebuchet MS"/>
              </a:rPr>
              <a:t>Reverse</a:t>
            </a:r>
            <a:r>
              <a:rPr sz="3200" b="1" spc="-200" dirty="0">
                <a:latin typeface="Trebuchet MS"/>
                <a:cs typeface="Trebuchet MS"/>
              </a:rPr>
              <a:t> </a:t>
            </a:r>
            <a:r>
              <a:rPr sz="3200" b="1" spc="-65" dirty="0">
                <a:latin typeface="Trebuchet MS"/>
                <a:cs typeface="Trebuchet MS"/>
              </a:rPr>
              <a:t>Lost-&amp;-Found</a:t>
            </a:r>
            <a:endParaRPr sz="3200" dirty="0">
              <a:latin typeface="Trebuchet MS"/>
              <a:cs typeface="Trebuchet MS"/>
            </a:endParaRPr>
          </a:p>
          <a:p>
            <a:pPr marL="34925" marR="249554">
              <a:lnSpc>
                <a:spcPts val="3150"/>
              </a:lnSpc>
              <a:spcBef>
                <a:spcPts val="210"/>
              </a:spcBef>
            </a:pPr>
            <a:r>
              <a:rPr sz="2800" spc="-50" dirty="0">
                <a:latin typeface="Trebuchet MS"/>
                <a:cs typeface="Trebuchet MS"/>
              </a:rPr>
              <a:t>Systems </a:t>
            </a:r>
            <a:r>
              <a:rPr sz="2800" spc="-80" dirty="0">
                <a:latin typeface="Trebuchet MS"/>
                <a:cs typeface="Trebuchet MS"/>
              </a:rPr>
              <a:t>to </a:t>
            </a:r>
            <a:r>
              <a:rPr sz="2800" spc="-125" dirty="0">
                <a:latin typeface="Trebuchet MS"/>
                <a:cs typeface="Trebuchet MS"/>
              </a:rPr>
              <a:t>retrieve </a:t>
            </a:r>
            <a:r>
              <a:rPr sz="2800" spc="-40" dirty="0">
                <a:latin typeface="Trebuchet MS"/>
                <a:cs typeface="Trebuchet MS"/>
              </a:rPr>
              <a:t>misplaced </a:t>
            </a:r>
            <a:r>
              <a:rPr sz="2800" spc="-50" dirty="0">
                <a:latin typeface="Trebuchet MS"/>
                <a:cs typeface="Trebuchet MS"/>
              </a:rPr>
              <a:t>personal </a:t>
            </a:r>
            <a:r>
              <a:rPr sz="2800" spc="-830" dirty="0">
                <a:latin typeface="Trebuchet MS"/>
                <a:cs typeface="Trebuchet MS"/>
              </a:rPr>
              <a:t> </a:t>
            </a:r>
            <a:r>
              <a:rPr sz="2800" spc="-114" dirty="0">
                <a:latin typeface="Trebuchet MS"/>
                <a:cs typeface="Trebuchet MS"/>
              </a:rPr>
              <a:t>items</a:t>
            </a:r>
            <a:r>
              <a:rPr sz="2800" spc="-95" dirty="0">
                <a:latin typeface="Trebuchet MS"/>
                <a:cs typeface="Trebuchet MS"/>
              </a:rPr>
              <a:t> </a:t>
            </a:r>
            <a:r>
              <a:rPr sz="2800" spc="-25" dirty="0">
                <a:latin typeface="Trebuchet MS"/>
                <a:cs typeface="Trebuchet MS"/>
              </a:rPr>
              <a:t>of</a:t>
            </a:r>
            <a:r>
              <a:rPr sz="2800" spc="-90" dirty="0">
                <a:latin typeface="Trebuchet MS"/>
                <a:cs typeface="Trebuchet MS"/>
              </a:rPr>
              <a:t> </a:t>
            </a:r>
            <a:r>
              <a:rPr sz="2800" spc="-110" dirty="0">
                <a:latin typeface="Trebuchet MS"/>
                <a:cs typeface="Trebuchet MS"/>
              </a:rPr>
              <a:t>tourists</a:t>
            </a:r>
            <a:r>
              <a:rPr sz="2800" spc="-90" dirty="0">
                <a:latin typeface="Trebuchet MS"/>
                <a:cs typeface="Trebuchet MS"/>
              </a:rPr>
              <a:t> </a:t>
            </a:r>
            <a:r>
              <a:rPr sz="2800" spc="15" dirty="0">
                <a:latin typeface="Trebuchet MS"/>
                <a:cs typeface="Trebuchet MS"/>
              </a:rPr>
              <a:t>and</a:t>
            </a:r>
            <a:r>
              <a:rPr sz="2800" spc="-90" dirty="0">
                <a:latin typeface="Trebuchet MS"/>
                <a:cs typeface="Trebuchet MS"/>
              </a:rPr>
              <a:t> </a:t>
            </a:r>
            <a:r>
              <a:rPr sz="2800" spc="-50" dirty="0">
                <a:latin typeface="Trebuchet MS"/>
                <a:cs typeface="Trebuchet MS"/>
              </a:rPr>
              <a:t>detect</a:t>
            </a:r>
            <a:r>
              <a:rPr sz="2800" spc="-95" dirty="0">
                <a:latin typeface="Trebuchet MS"/>
                <a:cs typeface="Trebuchet MS"/>
              </a:rPr>
              <a:t> </a:t>
            </a:r>
            <a:r>
              <a:rPr sz="2800" spc="-145" dirty="0">
                <a:latin typeface="Trebuchet MS"/>
                <a:cs typeface="Trebuchet MS"/>
              </a:rPr>
              <a:t>theft.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59968" y="7959020"/>
            <a:ext cx="5701665" cy="182689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 marR="5080">
              <a:lnSpc>
                <a:spcPct val="99200"/>
              </a:lnSpc>
              <a:spcBef>
                <a:spcPts val="470"/>
              </a:spcBef>
            </a:pPr>
            <a:r>
              <a:rPr sz="3200" b="1" spc="45" dirty="0">
                <a:latin typeface="Trebuchet MS"/>
                <a:cs typeface="Trebuchet MS"/>
              </a:rPr>
              <a:t>QR-Based </a:t>
            </a:r>
            <a:r>
              <a:rPr sz="3200" b="1" spc="-25" dirty="0">
                <a:latin typeface="Trebuchet MS"/>
                <a:cs typeface="Trebuchet MS"/>
              </a:rPr>
              <a:t>Ticketing </a:t>
            </a:r>
            <a:r>
              <a:rPr sz="3200" b="1" spc="40" dirty="0">
                <a:latin typeface="Trebuchet MS"/>
                <a:cs typeface="Trebuchet MS"/>
              </a:rPr>
              <a:t>System </a:t>
            </a:r>
            <a:r>
              <a:rPr sz="3200" b="1" spc="45" dirty="0">
                <a:latin typeface="Trebuchet MS"/>
                <a:cs typeface="Trebuchet MS"/>
              </a:rPr>
              <a:t> </a:t>
            </a:r>
            <a:r>
              <a:rPr sz="2800" spc="-40" dirty="0">
                <a:latin typeface="Trebuchet MS"/>
                <a:cs typeface="Trebuchet MS"/>
              </a:rPr>
              <a:t>Comprehensive </a:t>
            </a:r>
            <a:r>
              <a:rPr sz="2800" spc="65" dirty="0">
                <a:latin typeface="Trebuchet MS"/>
                <a:cs typeface="Trebuchet MS"/>
              </a:rPr>
              <a:t>QR-based </a:t>
            </a:r>
            <a:r>
              <a:rPr sz="2800" spc="-90" dirty="0">
                <a:latin typeface="Trebuchet MS"/>
                <a:cs typeface="Trebuchet MS"/>
              </a:rPr>
              <a:t>online </a:t>
            </a:r>
            <a:r>
              <a:rPr sz="2800" spc="-85" dirty="0">
                <a:latin typeface="Trebuchet MS"/>
                <a:cs typeface="Trebuchet MS"/>
              </a:rPr>
              <a:t> ticketing </a:t>
            </a:r>
            <a:r>
              <a:rPr sz="2800" spc="-95" dirty="0">
                <a:latin typeface="Trebuchet MS"/>
                <a:cs typeface="Trebuchet MS"/>
              </a:rPr>
              <a:t>system </a:t>
            </a:r>
            <a:r>
              <a:rPr sz="2800" spc="-85" dirty="0">
                <a:latin typeface="Trebuchet MS"/>
                <a:cs typeface="Trebuchet MS"/>
              </a:rPr>
              <a:t>for </a:t>
            </a:r>
            <a:r>
              <a:rPr sz="2800" spc="-45" dirty="0">
                <a:latin typeface="Trebuchet MS"/>
                <a:cs typeface="Trebuchet MS"/>
              </a:rPr>
              <a:t>convenience </a:t>
            </a:r>
            <a:r>
              <a:rPr sz="2800" spc="20" dirty="0">
                <a:latin typeface="Trebuchet MS"/>
                <a:cs typeface="Trebuchet MS"/>
              </a:rPr>
              <a:t>and </a:t>
            </a:r>
            <a:r>
              <a:rPr sz="2800" spc="-830" dirty="0">
                <a:latin typeface="Trebuchet MS"/>
                <a:cs typeface="Trebuchet MS"/>
              </a:rPr>
              <a:t> </a:t>
            </a:r>
            <a:r>
              <a:rPr sz="2800" spc="-90" dirty="0">
                <a:latin typeface="Trebuchet MS"/>
                <a:cs typeface="Trebuchet MS"/>
              </a:rPr>
              <a:t>safety.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675550" y="765802"/>
            <a:ext cx="4382770" cy="1533112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>
              <a:lnSpc>
                <a:spcPts val="2870"/>
              </a:lnSpc>
              <a:spcBef>
                <a:spcPts val="355"/>
              </a:spcBef>
            </a:pPr>
            <a:r>
              <a:rPr sz="2550" spc="-15" dirty="0">
                <a:latin typeface="Trebuchet MS"/>
                <a:cs typeface="Trebuchet MS"/>
              </a:rPr>
              <a:t>An</a:t>
            </a:r>
            <a:r>
              <a:rPr sz="2550" spc="-120" dirty="0">
                <a:latin typeface="Trebuchet MS"/>
                <a:cs typeface="Trebuchet MS"/>
              </a:rPr>
              <a:t> </a:t>
            </a:r>
            <a:r>
              <a:rPr sz="2550" b="1" spc="50" dirty="0">
                <a:latin typeface="Trebuchet MS"/>
                <a:cs typeface="Trebuchet MS"/>
              </a:rPr>
              <a:t>all-encompassing</a:t>
            </a:r>
            <a:r>
              <a:rPr sz="2550" b="1" spc="-170" dirty="0">
                <a:latin typeface="Trebuchet MS"/>
                <a:cs typeface="Trebuchet MS"/>
              </a:rPr>
              <a:t> </a:t>
            </a:r>
            <a:r>
              <a:rPr sz="2550" b="1" spc="-35" dirty="0">
                <a:latin typeface="Trebuchet MS"/>
                <a:cs typeface="Trebuchet MS"/>
              </a:rPr>
              <a:t>system</a:t>
            </a:r>
            <a:r>
              <a:rPr sz="2550" spc="-35" dirty="0">
                <a:latin typeface="Trebuchet MS"/>
                <a:cs typeface="Trebuchet MS"/>
              </a:rPr>
              <a:t>, </a:t>
            </a:r>
            <a:r>
              <a:rPr sz="2550" spc="-750" dirty="0">
                <a:latin typeface="Trebuchet MS"/>
                <a:cs typeface="Trebuchet MS"/>
              </a:rPr>
              <a:t> </a:t>
            </a:r>
            <a:r>
              <a:rPr lang="en-IN" sz="2550" b="1" spc="20" dirty="0" err="1">
                <a:latin typeface="Trebuchet MS"/>
                <a:cs typeface="Trebuchet MS"/>
              </a:rPr>
              <a:t>PastGuard</a:t>
            </a:r>
            <a:r>
              <a:rPr sz="2550" b="1" spc="20" dirty="0">
                <a:latin typeface="Trebuchet MS"/>
                <a:cs typeface="Trebuchet MS"/>
              </a:rPr>
              <a:t> </a:t>
            </a:r>
            <a:r>
              <a:rPr sz="2550" spc="-55" dirty="0">
                <a:latin typeface="Trebuchet MS"/>
                <a:cs typeface="Trebuchet MS"/>
              </a:rPr>
              <a:t>offers </a:t>
            </a:r>
            <a:r>
              <a:rPr sz="2550" spc="-50" dirty="0">
                <a:latin typeface="Trebuchet MS"/>
                <a:cs typeface="Trebuchet MS"/>
              </a:rPr>
              <a:t> </a:t>
            </a:r>
            <a:r>
              <a:rPr sz="2550" spc="-55" dirty="0">
                <a:latin typeface="Trebuchet MS"/>
                <a:cs typeface="Trebuchet MS"/>
              </a:rPr>
              <a:t>complete </a:t>
            </a:r>
            <a:r>
              <a:rPr sz="2550" spc="-80" dirty="0">
                <a:latin typeface="Trebuchet MS"/>
                <a:cs typeface="Trebuchet MS"/>
              </a:rPr>
              <a:t>surveillance </a:t>
            </a:r>
            <a:r>
              <a:rPr sz="2550" spc="15" dirty="0">
                <a:latin typeface="Trebuchet MS"/>
                <a:cs typeface="Trebuchet MS"/>
              </a:rPr>
              <a:t>and </a:t>
            </a:r>
            <a:r>
              <a:rPr sz="2550" spc="20" dirty="0">
                <a:latin typeface="Trebuchet MS"/>
                <a:cs typeface="Trebuchet MS"/>
              </a:rPr>
              <a:t> </a:t>
            </a:r>
            <a:r>
              <a:rPr sz="2550" spc="-80" dirty="0">
                <a:latin typeface="Trebuchet MS"/>
                <a:cs typeface="Trebuchet MS"/>
              </a:rPr>
              <a:t>control</a:t>
            </a:r>
            <a:r>
              <a:rPr sz="2550" spc="-85" dirty="0">
                <a:latin typeface="Trebuchet MS"/>
                <a:cs typeface="Trebuchet MS"/>
              </a:rPr>
              <a:t> </a:t>
            </a:r>
            <a:r>
              <a:rPr sz="2550" spc="-70" dirty="0">
                <a:latin typeface="Trebuchet MS"/>
                <a:cs typeface="Trebuchet MS"/>
              </a:rPr>
              <a:t>to</a:t>
            </a:r>
            <a:r>
              <a:rPr sz="2550" spc="-85" dirty="0">
                <a:latin typeface="Trebuchet MS"/>
                <a:cs typeface="Trebuchet MS"/>
              </a:rPr>
              <a:t> </a:t>
            </a:r>
            <a:r>
              <a:rPr sz="2550" spc="-90" dirty="0">
                <a:latin typeface="Trebuchet MS"/>
                <a:cs typeface="Trebuchet MS"/>
              </a:rPr>
              <a:t>the</a:t>
            </a:r>
            <a:r>
              <a:rPr sz="2550" spc="-80" dirty="0">
                <a:latin typeface="Trebuchet MS"/>
                <a:cs typeface="Trebuchet MS"/>
              </a:rPr>
              <a:t> </a:t>
            </a:r>
            <a:r>
              <a:rPr sz="2550" spc="-105" dirty="0">
                <a:latin typeface="Trebuchet MS"/>
                <a:cs typeface="Trebuchet MS"/>
              </a:rPr>
              <a:t>authoritires.</a:t>
            </a:r>
            <a:endParaRPr sz="255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158241" y="2905060"/>
            <a:ext cx="32384" cy="6534150"/>
          </a:xfrm>
          <a:custGeom>
            <a:avLst/>
            <a:gdLst/>
            <a:ahLst/>
            <a:cxnLst/>
            <a:rect l="l" t="t" r="r" b="b"/>
            <a:pathLst>
              <a:path w="32384" h="6534150">
                <a:moveTo>
                  <a:pt x="0" y="0"/>
                </a:moveTo>
                <a:lnTo>
                  <a:pt x="32044" y="6534150"/>
                </a:lnTo>
              </a:path>
            </a:pathLst>
          </a:custGeom>
          <a:ln w="285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818F6A-1B49-9977-3CEA-5C3EC6B8D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9504" y="794861"/>
            <a:ext cx="3868328" cy="14809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C6B612-F728-F6A0-5BFC-80A10E7D17B1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898" y="2624025"/>
            <a:ext cx="8422102" cy="7662975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4" y="4384265"/>
              <a:ext cx="1898927" cy="590266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534266" y="352781"/>
              <a:ext cx="8754110" cy="9518015"/>
            </a:xfrm>
            <a:custGeom>
              <a:avLst/>
              <a:gdLst/>
              <a:ahLst/>
              <a:cxnLst/>
              <a:rect l="l" t="t" r="r" b="b"/>
              <a:pathLst>
                <a:path w="8754110" h="9518015">
                  <a:moveTo>
                    <a:pt x="0" y="0"/>
                  </a:moveTo>
                  <a:lnTo>
                    <a:pt x="8753732" y="0"/>
                  </a:lnTo>
                  <a:lnTo>
                    <a:pt x="8753732" y="9517485"/>
                  </a:lnTo>
                  <a:lnTo>
                    <a:pt x="0" y="9517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60267" y="1773515"/>
              <a:ext cx="7427731" cy="66103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10567" y="7130673"/>
              <a:ext cx="9753599" cy="102869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97867" y="354569"/>
            <a:ext cx="6158865" cy="1752600"/>
          </a:xfrm>
          <a:prstGeom prst="rect">
            <a:avLst/>
          </a:prstGeom>
        </p:spPr>
        <p:txBody>
          <a:bodyPr vert="horz" wrap="square" lIns="0" tIns="253365" rIns="0" bIns="0" rtlCol="0">
            <a:spAutoFit/>
          </a:bodyPr>
          <a:lstStyle/>
          <a:p>
            <a:pPr marL="12700" marR="5080">
              <a:lnSpc>
                <a:spcPct val="75600"/>
              </a:lnSpc>
              <a:spcBef>
                <a:spcPts val="1995"/>
              </a:spcBef>
            </a:pPr>
            <a:r>
              <a:rPr sz="6450" spc="400" dirty="0"/>
              <a:t>VANDALISM </a:t>
            </a:r>
            <a:r>
              <a:rPr sz="6450" spc="405" dirty="0"/>
              <a:t> </a:t>
            </a:r>
            <a:r>
              <a:rPr sz="6450" spc="655" dirty="0"/>
              <a:t>S</a:t>
            </a:r>
            <a:r>
              <a:rPr sz="6450" spc="465" dirty="0"/>
              <a:t>U</a:t>
            </a:r>
            <a:r>
              <a:rPr sz="6450" spc="345" dirty="0"/>
              <a:t>R</a:t>
            </a:r>
            <a:r>
              <a:rPr sz="6450" spc="350" dirty="0"/>
              <a:t>V</a:t>
            </a:r>
            <a:r>
              <a:rPr sz="6450" spc="204" dirty="0"/>
              <a:t>E</a:t>
            </a:r>
            <a:r>
              <a:rPr sz="6450" spc="45" dirty="0"/>
              <a:t>I</a:t>
            </a:r>
            <a:r>
              <a:rPr sz="6450" spc="200" dirty="0"/>
              <a:t>LL</a:t>
            </a:r>
            <a:r>
              <a:rPr sz="6450" spc="245" dirty="0"/>
              <a:t>A</a:t>
            </a:r>
            <a:r>
              <a:rPr sz="6450" spc="615" dirty="0"/>
              <a:t>N</a:t>
            </a:r>
            <a:r>
              <a:rPr sz="6450" spc="475" dirty="0"/>
              <a:t>C</a:t>
            </a:r>
            <a:r>
              <a:rPr sz="6450" spc="210" dirty="0"/>
              <a:t>E</a:t>
            </a:r>
            <a:endParaRPr sz="6450" dirty="0"/>
          </a:p>
        </p:txBody>
      </p:sp>
      <p:grpSp>
        <p:nvGrpSpPr>
          <p:cNvPr id="9" name="object 9"/>
          <p:cNvGrpSpPr/>
          <p:nvPr/>
        </p:nvGrpSpPr>
        <p:grpSpPr>
          <a:xfrm>
            <a:off x="1671675" y="2137336"/>
            <a:ext cx="9653905" cy="4993640"/>
            <a:chOff x="1671675" y="2137336"/>
            <a:chExt cx="9653905" cy="4993640"/>
          </a:xfrm>
        </p:grpSpPr>
        <p:sp>
          <p:nvSpPr>
            <p:cNvPr id="10" name="object 10"/>
            <p:cNvSpPr/>
            <p:nvPr/>
          </p:nvSpPr>
          <p:spPr>
            <a:xfrm>
              <a:off x="1671675" y="2800527"/>
              <a:ext cx="9653905" cy="4330700"/>
            </a:xfrm>
            <a:custGeom>
              <a:avLst/>
              <a:gdLst/>
              <a:ahLst/>
              <a:cxnLst/>
              <a:rect l="l" t="t" r="r" b="b"/>
              <a:pathLst>
                <a:path w="9653905" h="4330700">
                  <a:moveTo>
                    <a:pt x="9610065" y="2381135"/>
                  </a:moveTo>
                  <a:lnTo>
                    <a:pt x="0" y="2381135"/>
                  </a:lnTo>
                  <a:lnTo>
                    <a:pt x="0" y="4330141"/>
                  </a:lnTo>
                  <a:lnTo>
                    <a:pt x="9610065" y="4330141"/>
                  </a:lnTo>
                  <a:lnTo>
                    <a:pt x="9610065" y="2381135"/>
                  </a:lnTo>
                  <a:close/>
                </a:path>
                <a:path w="9653905" h="4330700">
                  <a:moveTo>
                    <a:pt x="9653880" y="0"/>
                  </a:moveTo>
                  <a:lnTo>
                    <a:pt x="43815" y="0"/>
                  </a:lnTo>
                  <a:lnTo>
                    <a:pt x="43815" y="1948992"/>
                  </a:lnTo>
                  <a:lnTo>
                    <a:pt x="9653880" y="1948992"/>
                  </a:lnTo>
                  <a:lnTo>
                    <a:pt x="9653880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3840" y="5713201"/>
              <a:ext cx="885886" cy="70358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073179" y="2156386"/>
              <a:ext cx="6268085" cy="0"/>
            </a:xfrm>
            <a:custGeom>
              <a:avLst/>
              <a:gdLst/>
              <a:ahLst/>
              <a:cxnLst/>
              <a:rect l="l" t="t" r="r" b="b"/>
              <a:pathLst>
                <a:path w="6268084">
                  <a:moveTo>
                    <a:pt x="0" y="0"/>
                  </a:moveTo>
                  <a:lnTo>
                    <a:pt x="6267536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421877" y="3101289"/>
            <a:ext cx="7092315" cy="366014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60325" marR="1195705" algn="just">
              <a:lnSpc>
                <a:spcPts val="3370"/>
              </a:lnSpc>
              <a:spcBef>
                <a:spcPts val="350"/>
              </a:spcBef>
            </a:pPr>
            <a:r>
              <a:rPr sz="2950" spc="-35" dirty="0">
                <a:latin typeface="Trebuchet MS"/>
                <a:cs typeface="Trebuchet MS"/>
              </a:rPr>
              <a:t>Using</a:t>
            </a:r>
            <a:r>
              <a:rPr sz="2950" spc="-110" dirty="0">
                <a:latin typeface="Trebuchet MS"/>
                <a:cs typeface="Trebuchet MS"/>
              </a:rPr>
              <a:t> </a:t>
            </a:r>
            <a:r>
              <a:rPr sz="2950" spc="-45" dirty="0">
                <a:latin typeface="Trebuchet MS"/>
                <a:cs typeface="Trebuchet MS"/>
              </a:rPr>
              <a:t>ML</a:t>
            </a:r>
            <a:r>
              <a:rPr sz="2950" spc="-105" dirty="0">
                <a:latin typeface="Trebuchet MS"/>
                <a:cs typeface="Trebuchet MS"/>
              </a:rPr>
              <a:t> </a:t>
            </a:r>
            <a:r>
              <a:rPr sz="2950" spc="-65" dirty="0">
                <a:latin typeface="Trebuchet MS"/>
                <a:cs typeface="Trebuchet MS"/>
              </a:rPr>
              <a:t>models</a:t>
            </a:r>
            <a:r>
              <a:rPr sz="2950" spc="-105" dirty="0">
                <a:latin typeface="Trebuchet MS"/>
                <a:cs typeface="Trebuchet MS"/>
              </a:rPr>
              <a:t> </a:t>
            </a:r>
            <a:r>
              <a:rPr sz="2950" spc="-70" dirty="0">
                <a:latin typeface="Trebuchet MS"/>
                <a:cs typeface="Trebuchet MS"/>
              </a:rPr>
              <a:t>specially</a:t>
            </a:r>
            <a:r>
              <a:rPr sz="2950" spc="-105" dirty="0">
                <a:latin typeface="Trebuchet MS"/>
                <a:cs typeface="Trebuchet MS"/>
              </a:rPr>
              <a:t> </a:t>
            </a:r>
            <a:r>
              <a:rPr sz="2950" spc="-85" dirty="0">
                <a:latin typeface="Trebuchet MS"/>
                <a:cs typeface="Trebuchet MS"/>
              </a:rPr>
              <a:t>trained</a:t>
            </a:r>
            <a:r>
              <a:rPr sz="2950" spc="-105" dirty="0">
                <a:latin typeface="Trebuchet MS"/>
                <a:cs typeface="Trebuchet MS"/>
              </a:rPr>
              <a:t> </a:t>
            </a:r>
            <a:r>
              <a:rPr sz="2950" spc="-85" dirty="0">
                <a:latin typeface="Trebuchet MS"/>
                <a:cs typeface="Trebuchet MS"/>
              </a:rPr>
              <a:t>to </a:t>
            </a:r>
            <a:r>
              <a:rPr sz="2950" spc="-875" dirty="0">
                <a:latin typeface="Trebuchet MS"/>
                <a:cs typeface="Trebuchet MS"/>
              </a:rPr>
              <a:t> </a:t>
            </a:r>
            <a:r>
              <a:rPr sz="2950" spc="-55" dirty="0">
                <a:latin typeface="Trebuchet MS"/>
                <a:cs typeface="Trebuchet MS"/>
              </a:rPr>
              <a:t>detect</a:t>
            </a:r>
            <a:r>
              <a:rPr sz="2950" spc="-100" dirty="0">
                <a:latin typeface="Trebuchet MS"/>
                <a:cs typeface="Trebuchet MS"/>
              </a:rPr>
              <a:t> </a:t>
            </a:r>
            <a:r>
              <a:rPr sz="2950" b="1" spc="70" dirty="0">
                <a:latin typeface="Trebuchet MS"/>
                <a:cs typeface="Trebuchet MS"/>
              </a:rPr>
              <a:t>Vandalism</a:t>
            </a:r>
            <a:r>
              <a:rPr sz="2950" b="1" spc="-155" dirty="0">
                <a:latin typeface="Trebuchet MS"/>
                <a:cs typeface="Trebuchet MS"/>
              </a:rPr>
              <a:t> </a:t>
            </a:r>
            <a:r>
              <a:rPr sz="2950" spc="-40" dirty="0">
                <a:latin typeface="Trebuchet MS"/>
                <a:cs typeface="Trebuchet MS"/>
              </a:rPr>
              <a:t>on</a:t>
            </a:r>
            <a:r>
              <a:rPr sz="2950" spc="-95" dirty="0">
                <a:latin typeface="Trebuchet MS"/>
                <a:cs typeface="Trebuchet MS"/>
              </a:rPr>
              <a:t> </a:t>
            </a:r>
            <a:r>
              <a:rPr sz="2950" spc="-85" dirty="0">
                <a:latin typeface="Trebuchet MS"/>
                <a:cs typeface="Trebuchet MS"/>
              </a:rPr>
              <a:t>walls</a:t>
            </a:r>
            <a:r>
              <a:rPr sz="2950" spc="-95" dirty="0">
                <a:latin typeface="Trebuchet MS"/>
                <a:cs typeface="Trebuchet MS"/>
              </a:rPr>
              <a:t> </a:t>
            </a:r>
            <a:r>
              <a:rPr sz="2950" spc="10" dirty="0">
                <a:latin typeface="Trebuchet MS"/>
                <a:cs typeface="Trebuchet MS"/>
              </a:rPr>
              <a:t>and</a:t>
            </a:r>
            <a:r>
              <a:rPr sz="2950" spc="-95" dirty="0">
                <a:latin typeface="Trebuchet MS"/>
                <a:cs typeface="Trebuchet MS"/>
              </a:rPr>
              <a:t> </a:t>
            </a:r>
            <a:r>
              <a:rPr sz="2950" b="1" spc="135" dirty="0">
                <a:latin typeface="Trebuchet MS"/>
                <a:cs typeface="Trebuchet MS"/>
              </a:rPr>
              <a:t>tag </a:t>
            </a:r>
            <a:r>
              <a:rPr sz="2950" b="1" spc="-875" dirty="0">
                <a:latin typeface="Trebuchet MS"/>
                <a:cs typeface="Trebuchet MS"/>
              </a:rPr>
              <a:t> </a:t>
            </a:r>
            <a:r>
              <a:rPr sz="2950" spc="-110" dirty="0">
                <a:latin typeface="Trebuchet MS"/>
                <a:cs typeface="Trebuchet MS"/>
              </a:rPr>
              <a:t>the</a:t>
            </a:r>
            <a:r>
              <a:rPr sz="2950" spc="-100" dirty="0">
                <a:latin typeface="Trebuchet MS"/>
                <a:cs typeface="Trebuchet MS"/>
              </a:rPr>
              <a:t> </a:t>
            </a:r>
            <a:r>
              <a:rPr sz="2950" spc="-80" dirty="0">
                <a:latin typeface="Trebuchet MS"/>
                <a:cs typeface="Trebuchet MS"/>
              </a:rPr>
              <a:t>offenders.</a:t>
            </a:r>
            <a:endParaRPr sz="295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5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 dirty="0">
              <a:latin typeface="Trebuchet MS"/>
              <a:cs typeface="Trebuchet MS"/>
            </a:endParaRPr>
          </a:p>
          <a:p>
            <a:pPr marL="12700" marR="5080">
              <a:lnSpc>
                <a:spcPts val="3379"/>
              </a:lnSpc>
            </a:pPr>
            <a:r>
              <a:rPr sz="2950" spc="-75" dirty="0">
                <a:latin typeface="Trebuchet MS"/>
                <a:cs typeface="Trebuchet MS"/>
              </a:rPr>
              <a:t>Surveillance</a:t>
            </a:r>
            <a:r>
              <a:rPr sz="2950" spc="-85" dirty="0">
                <a:latin typeface="Trebuchet MS"/>
                <a:cs typeface="Trebuchet MS"/>
              </a:rPr>
              <a:t> </a:t>
            </a:r>
            <a:r>
              <a:rPr sz="2950" spc="-25" dirty="0">
                <a:latin typeface="Trebuchet MS"/>
                <a:cs typeface="Trebuchet MS"/>
              </a:rPr>
              <a:t>cameras</a:t>
            </a:r>
            <a:r>
              <a:rPr sz="2950" spc="-85" dirty="0">
                <a:latin typeface="Trebuchet MS"/>
                <a:cs typeface="Trebuchet MS"/>
              </a:rPr>
              <a:t> </a:t>
            </a:r>
            <a:r>
              <a:rPr sz="2950" b="1" spc="-20" dirty="0">
                <a:latin typeface="Trebuchet MS"/>
                <a:cs typeface="Trebuchet MS"/>
              </a:rPr>
              <a:t>detect</a:t>
            </a:r>
            <a:r>
              <a:rPr sz="2950" b="1" spc="-150" dirty="0">
                <a:latin typeface="Trebuchet MS"/>
                <a:cs typeface="Trebuchet MS"/>
              </a:rPr>
              <a:t> </a:t>
            </a:r>
            <a:r>
              <a:rPr sz="2950" spc="-110" dirty="0">
                <a:latin typeface="Trebuchet MS"/>
                <a:cs typeface="Trebuchet MS"/>
              </a:rPr>
              <a:t>vandalism,</a:t>
            </a:r>
            <a:r>
              <a:rPr sz="2950" spc="-85" dirty="0">
                <a:latin typeface="Trebuchet MS"/>
                <a:cs typeface="Trebuchet MS"/>
              </a:rPr>
              <a:t> </a:t>
            </a:r>
            <a:r>
              <a:rPr sz="2950" spc="45" dirty="0">
                <a:latin typeface="Trebuchet MS"/>
                <a:cs typeface="Trebuchet MS"/>
              </a:rPr>
              <a:t>tag </a:t>
            </a:r>
            <a:r>
              <a:rPr sz="2950" spc="-869" dirty="0">
                <a:latin typeface="Trebuchet MS"/>
                <a:cs typeface="Trebuchet MS"/>
              </a:rPr>
              <a:t> </a:t>
            </a:r>
            <a:r>
              <a:rPr sz="2950" spc="10" dirty="0">
                <a:latin typeface="Trebuchet MS"/>
                <a:cs typeface="Trebuchet MS"/>
              </a:rPr>
              <a:t>and </a:t>
            </a:r>
            <a:r>
              <a:rPr sz="2950" b="1" spc="-60" dirty="0">
                <a:latin typeface="Trebuchet MS"/>
                <a:cs typeface="Trebuchet MS"/>
              </a:rPr>
              <a:t>identify </a:t>
            </a:r>
            <a:r>
              <a:rPr sz="2950" spc="-110" dirty="0">
                <a:latin typeface="Trebuchet MS"/>
                <a:cs typeface="Trebuchet MS"/>
              </a:rPr>
              <a:t>the </a:t>
            </a:r>
            <a:r>
              <a:rPr sz="2950" spc="-65" dirty="0">
                <a:latin typeface="Trebuchet MS"/>
                <a:cs typeface="Trebuchet MS"/>
              </a:rPr>
              <a:t>offender </a:t>
            </a:r>
            <a:r>
              <a:rPr sz="2950" spc="10" dirty="0">
                <a:latin typeface="Trebuchet MS"/>
                <a:cs typeface="Trebuchet MS"/>
              </a:rPr>
              <a:t>and </a:t>
            </a:r>
            <a:r>
              <a:rPr sz="2950" b="1" spc="45" dirty="0">
                <a:latin typeface="Trebuchet MS"/>
                <a:cs typeface="Trebuchet MS"/>
              </a:rPr>
              <a:t>send </a:t>
            </a:r>
            <a:r>
              <a:rPr sz="2950" spc="-150" dirty="0">
                <a:latin typeface="Trebuchet MS"/>
                <a:cs typeface="Trebuchet MS"/>
              </a:rPr>
              <a:t>their </a:t>
            </a:r>
            <a:r>
              <a:rPr sz="2950" spc="-145" dirty="0">
                <a:latin typeface="Trebuchet MS"/>
                <a:cs typeface="Trebuchet MS"/>
              </a:rPr>
              <a:t> </a:t>
            </a:r>
            <a:r>
              <a:rPr sz="2950" spc="15" dirty="0">
                <a:latin typeface="Trebuchet MS"/>
                <a:cs typeface="Trebuchet MS"/>
              </a:rPr>
              <a:t>data</a:t>
            </a:r>
            <a:r>
              <a:rPr sz="2950" spc="-100" dirty="0">
                <a:latin typeface="Trebuchet MS"/>
                <a:cs typeface="Trebuchet MS"/>
              </a:rPr>
              <a:t> </a:t>
            </a:r>
            <a:r>
              <a:rPr sz="2950" spc="-85" dirty="0">
                <a:latin typeface="Trebuchet MS"/>
                <a:cs typeface="Trebuchet MS"/>
              </a:rPr>
              <a:t>to</a:t>
            </a:r>
            <a:r>
              <a:rPr sz="2950" spc="-95" dirty="0">
                <a:latin typeface="Trebuchet MS"/>
                <a:cs typeface="Trebuchet MS"/>
              </a:rPr>
              <a:t> </a:t>
            </a:r>
            <a:r>
              <a:rPr sz="2950" spc="-110" dirty="0">
                <a:latin typeface="Trebuchet MS"/>
                <a:cs typeface="Trebuchet MS"/>
              </a:rPr>
              <a:t>the</a:t>
            </a:r>
            <a:r>
              <a:rPr sz="2950" spc="-95" dirty="0">
                <a:latin typeface="Trebuchet MS"/>
                <a:cs typeface="Trebuchet MS"/>
              </a:rPr>
              <a:t> </a:t>
            </a:r>
            <a:r>
              <a:rPr sz="2950" spc="-85" dirty="0">
                <a:latin typeface="Trebuchet MS"/>
                <a:cs typeface="Trebuchet MS"/>
              </a:rPr>
              <a:t>central</a:t>
            </a:r>
            <a:r>
              <a:rPr sz="2950" spc="-95" dirty="0">
                <a:latin typeface="Trebuchet MS"/>
                <a:cs typeface="Trebuchet MS"/>
              </a:rPr>
              <a:t> </a:t>
            </a:r>
            <a:r>
              <a:rPr sz="2950" spc="-45" dirty="0">
                <a:latin typeface="Trebuchet MS"/>
                <a:cs typeface="Trebuchet MS"/>
              </a:rPr>
              <a:t>management</a:t>
            </a:r>
            <a:r>
              <a:rPr sz="2950" spc="-95" dirty="0">
                <a:latin typeface="Trebuchet MS"/>
                <a:cs typeface="Trebuchet MS"/>
              </a:rPr>
              <a:t> </a:t>
            </a:r>
            <a:r>
              <a:rPr sz="2950" spc="-140" dirty="0">
                <a:latin typeface="Trebuchet MS"/>
                <a:cs typeface="Trebuchet MS"/>
              </a:rPr>
              <a:t>system.</a:t>
            </a:r>
            <a:endParaRPr sz="2950" dirty="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003840" y="1773591"/>
            <a:ext cx="16280075" cy="6389553"/>
            <a:chOff x="2003840" y="1773591"/>
            <a:chExt cx="16280075" cy="6389553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3840" y="3434760"/>
              <a:ext cx="885886" cy="70358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3216615" y="3029169"/>
              <a:ext cx="5067300" cy="5133975"/>
            </a:xfrm>
            <a:custGeom>
              <a:avLst/>
              <a:gdLst/>
              <a:ahLst/>
              <a:cxnLst/>
              <a:rect l="l" t="t" r="r" b="b"/>
              <a:pathLst>
                <a:path w="5067300" h="5133975">
                  <a:moveTo>
                    <a:pt x="0" y="0"/>
                  </a:moveTo>
                  <a:lnTo>
                    <a:pt x="5067294" y="0"/>
                  </a:lnTo>
                  <a:lnTo>
                    <a:pt x="5067294" y="5133974"/>
                  </a:lnTo>
                  <a:lnTo>
                    <a:pt x="0" y="5133974"/>
                  </a:lnTo>
                  <a:lnTo>
                    <a:pt x="0" y="0"/>
                  </a:lnTo>
                  <a:close/>
                </a:path>
              </a:pathLst>
            </a:custGeom>
            <a:ln w="228501">
              <a:solidFill>
                <a:srgbClr val="FF3131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1325545" y="1773591"/>
              <a:ext cx="1581150" cy="1657350"/>
            </a:xfrm>
            <a:custGeom>
              <a:avLst/>
              <a:gdLst/>
              <a:ahLst/>
              <a:cxnLst/>
              <a:rect l="l" t="t" r="r" b="b"/>
              <a:pathLst>
                <a:path w="1581150" h="1657350">
                  <a:moveTo>
                    <a:pt x="0" y="0"/>
                  </a:moveTo>
                  <a:lnTo>
                    <a:pt x="1581150" y="0"/>
                  </a:lnTo>
                  <a:lnTo>
                    <a:pt x="1581150" y="1657201"/>
                  </a:lnTo>
                  <a:lnTo>
                    <a:pt x="0" y="1657201"/>
                  </a:lnTo>
                  <a:lnTo>
                    <a:pt x="0" y="0"/>
                  </a:lnTo>
                  <a:close/>
                </a:path>
              </a:pathLst>
            </a:custGeom>
            <a:ln w="190221">
              <a:solidFill>
                <a:srgbClr val="FF3131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3599D725-6718-6D4B-7E06-126DBE45AC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445" y="7852225"/>
            <a:ext cx="5326165" cy="194076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77967" y="0"/>
            <a:ext cx="8210550" cy="5643880"/>
          </a:xfrm>
          <a:custGeom>
            <a:avLst/>
            <a:gdLst/>
            <a:ahLst/>
            <a:cxnLst/>
            <a:rect l="l" t="t" r="r" b="b"/>
            <a:pathLst>
              <a:path w="8210550" h="5643880">
                <a:moveTo>
                  <a:pt x="8210034" y="5643401"/>
                </a:moveTo>
                <a:lnTo>
                  <a:pt x="0" y="5643401"/>
                </a:lnTo>
                <a:lnTo>
                  <a:pt x="0" y="0"/>
                </a:lnTo>
                <a:lnTo>
                  <a:pt x="8210034" y="0"/>
                </a:lnTo>
                <a:lnTo>
                  <a:pt x="8210034" y="56434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5" y="7454767"/>
            <a:ext cx="18288000" cy="2833716"/>
            <a:chOff x="5" y="7454767"/>
            <a:chExt cx="18288000" cy="2833716"/>
          </a:xfrm>
        </p:grpSpPr>
        <p:sp>
          <p:nvSpPr>
            <p:cNvPr id="4" name="object 4"/>
            <p:cNvSpPr/>
            <p:nvPr/>
          </p:nvSpPr>
          <p:spPr>
            <a:xfrm>
              <a:off x="5" y="7454767"/>
              <a:ext cx="18288000" cy="56515"/>
            </a:xfrm>
            <a:custGeom>
              <a:avLst/>
              <a:gdLst/>
              <a:ahLst/>
              <a:cxnLst/>
              <a:rect l="l" t="t" r="r" b="b"/>
              <a:pathLst>
                <a:path w="18288000" h="56515">
                  <a:moveTo>
                    <a:pt x="42" y="0"/>
                  </a:moveTo>
                  <a:lnTo>
                    <a:pt x="18287994" y="27320"/>
                  </a:lnTo>
                  <a:lnTo>
                    <a:pt x="18287994" y="55895"/>
                  </a:lnTo>
                  <a:lnTo>
                    <a:pt x="0" y="28574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14138216" y="7497658"/>
              <a:ext cx="19685" cy="2790825"/>
            </a:xfrm>
            <a:custGeom>
              <a:avLst/>
              <a:gdLst/>
              <a:ahLst/>
              <a:cxnLst/>
              <a:rect l="l" t="t" r="r" b="b"/>
              <a:pathLst>
                <a:path w="19684" h="2790825">
                  <a:moveTo>
                    <a:pt x="0" y="0"/>
                  </a:moveTo>
                  <a:lnTo>
                    <a:pt x="19060" y="2790805"/>
                  </a:lnTo>
                </a:path>
              </a:pathLst>
            </a:custGeom>
            <a:ln w="285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5714887" y="3444818"/>
            <a:ext cx="153035" cy="924560"/>
            <a:chOff x="5714887" y="3444818"/>
            <a:chExt cx="153035" cy="924560"/>
          </a:xfrm>
        </p:grpSpPr>
        <p:sp>
          <p:nvSpPr>
            <p:cNvPr id="8" name="object 8"/>
            <p:cNvSpPr/>
            <p:nvPr/>
          </p:nvSpPr>
          <p:spPr>
            <a:xfrm>
              <a:off x="5791108" y="3444818"/>
              <a:ext cx="0" cy="905510"/>
            </a:xfrm>
            <a:custGeom>
              <a:avLst/>
              <a:gdLst/>
              <a:ahLst/>
              <a:cxnLst/>
              <a:rect l="l" t="t" r="r" b="b"/>
              <a:pathLst>
                <a:path h="905510">
                  <a:moveTo>
                    <a:pt x="0" y="0"/>
                  </a:moveTo>
                  <a:lnTo>
                    <a:pt x="0" y="904950"/>
                  </a:lnTo>
                </a:path>
              </a:pathLst>
            </a:custGeom>
            <a:ln w="381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5733958" y="4273446"/>
              <a:ext cx="114300" cy="76835"/>
            </a:xfrm>
            <a:custGeom>
              <a:avLst/>
              <a:gdLst/>
              <a:ahLst/>
              <a:cxnLst/>
              <a:rect l="l" t="t" r="r" b="b"/>
              <a:pathLst>
                <a:path w="114300" h="76835">
                  <a:moveTo>
                    <a:pt x="114300" y="0"/>
                  </a:moveTo>
                  <a:lnTo>
                    <a:pt x="57150" y="76322"/>
                  </a:lnTo>
                  <a:lnTo>
                    <a:pt x="0" y="0"/>
                  </a:lnTo>
                </a:path>
              </a:pathLst>
            </a:custGeom>
            <a:ln w="381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5714932" y="5264048"/>
            <a:ext cx="152400" cy="915035"/>
            <a:chOff x="5714932" y="5264048"/>
            <a:chExt cx="152400" cy="915035"/>
          </a:xfrm>
        </p:grpSpPr>
        <p:sp>
          <p:nvSpPr>
            <p:cNvPr id="11" name="object 11"/>
            <p:cNvSpPr/>
            <p:nvPr/>
          </p:nvSpPr>
          <p:spPr>
            <a:xfrm>
              <a:off x="5791108" y="5264048"/>
              <a:ext cx="0" cy="895985"/>
            </a:xfrm>
            <a:custGeom>
              <a:avLst/>
              <a:gdLst/>
              <a:ahLst/>
              <a:cxnLst/>
              <a:rect l="l" t="t" r="r" b="b"/>
              <a:pathLst>
                <a:path h="895985">
                  <a:moveTo>
                    <a:pt x="0" y="0"/>
                  </a:moveTo>
                  <a:lnTo>
                    <a:pt x="0" y="895452"/>
                  </a:lnTo>
                </a:path>
              </a:pathLst>
            </a:custGeom>
            <a:ln w="380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5733958" y="6083436"/>
              <a:ext cx="114300" cy="76200"/>
            </a:xfrm>
            <a:custGeom>
              <a:avLst/>
              <a:gdLst/>
              <a:ahLst/>
              <a:cxnLst/>
              <a:rect l="l" t="t" r="r" b="b"/>
              <a:pathLst>
                <a:path w="114300" h="76200">
                  <a:moveTo>
                    <a:pt x="114300" y="0"/>
                  </a:moveTo>
                  <a:lnTo>
                    <a:pt x="57150" y="76063"/>
                  </a:lnTo>
                  <a:lnTo>
                    <a:pt x="0" y="0"/>
                  </a:lnTo>
                </a:path>
              </a:pathLst>
            </a:custGeom>
            <a:ln w="380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93980" y="206228"/>
            <a:ext cx="7994019" cy="514349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229854" y="7441310"/>
            <a:ext cx="5854065" cy="2299970"/>
          </a:xfrm>
          <a:prstGeom prst="rect">
            <a:avLst/>
          </a:prstGeom>
        </p:spPr>
        <p:txBody>
          <a:bodyPr vert="horz" wrap="square" lIns="0" tIns="270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30"/>
              </a:spcBef>
            </a:pPr>
            <a:r>
              <a:rPr sz="3200" b="1" spc="35" dirty="0">
                <a:latin typeface="Trebuchet MS"/>
                <a:cs typeface="Trebuchet MS"/>
              </a:rPr>
              <a:t>Vision</a:t>
            </a:r>
            <a:endParaRPr sz="3200" dirty="0">
              <a:latin typeface="Trebuchet MS"/>
              <a:cs typeface="Trebuchet MS"/>
            </a:endParaRPr>
          </a:p>
          <a:p>
            <a:pPr marL="12700" marR="5080">
              <a:lnSpc>
                <a:spcPts val="3310"/>
              </a:lnSpc>
              <a:spcBef>
                <a:spcPts val="2170"/>
              </a:spcBef>
            </a:pPr>
            <a:r>
              <a:rPr sz="2950" spc="-35" dirty="0">
                <a:latin typeface="Trebuchet MS"/>
                <a:cs typeface="Trebuchet MS"/>
              </a:rPr>
              <a:t>Using</a:t>
            </a:r>
            <a:r>
              <a:rPr sz="2950" spc="-100" dirty="0">
                <a:latin typeface="Trebuchet MS"/>
                <a:cs typeface="Trebuchet MS"/>
              </a:rPr>
              <a:t> </a:t>
            </a:r>
            <a:r>
              <a:rPr sz="2950" spc="-45" dirty="0">
                <a:latin typeface="Trebuchet MS"/>
                <a:cs typeface="Trebuchet MS"/>
              </a:rPr>
              <a:t>ML</a:t>
            </a:r>
            <a:r>
              <a:rPr sz="2950" spc="-95" dirty="0">
                <a:latin typeface="Trebuchet MS"/>
                <a:cs typeface="Trebuchet MS"/>
              </a:rPr>
              <a:t> </a:t>
            </a:r>
            <a:r>
              <a:rPr sz="2950" spc="-65" dirty="0">
                <a:latin typeface="Trebuchet MS"/>
                <a:cs typeface="Trebuchet MS"/>
              </a:rPr>
              <a:t>models</a:t>
            </a:r>
            <a:r>
              <a:rPr sz="2950" spc="-95" dirty="0">
                <a:latin typeface="Trebuchet MS"/>
                <a:cs typeface="Trebuchet MS"/>
              </a:rPr>
              <a:t> </a:t>
            </a:r>
            <a:r>
              <a:rPr sz="2950" spc="-70" dirty="0">
                <a:latin typeface="Trebuchet MS"/>
                <a:cs typeface="Trebuchet MS"/>
              </a:rPr>
              <a:t>specially</a:t>
            </a:r>
            <a:r>
              <a:rPr sz="2950" spc="-95" dirty="0">
                <a:latin typeface="Trebuchet MS"/>
                <a:cs typeface="Trebuchet MS"/>
              </a:rPr>
              <a:t> </a:t>
            </a:r>
            <a:r>
              <a:rPr sz="2950" spc="-85" dirty="0">
                <a:latin typeface="Trebuchet MS"/>
                <a:cs typeface="Trebuchet MS"/>
              </a:rPr>
              <a:t>trained</a:t>
            </a:r>
            <a:r>
              <a:rPr sz="2950" spc="-100" dirty="0">
                <a:latin typeface="Trebuchet MS"/>
                <a:cs typeface="Trebuchet MS"/>
              </a:rPr>
              <a:t> </a:t>
            </a:r>
            <a:r>
              <a:rPr sz="2950" spc="-85" dirty="0">
                <a:latin typeface="Trebuchet MS"/>
                <a:cs typeface="Trebuchet MS"/>
              </a:rPr>
              <a:t>to </a:t>
            </a:r>
            <a:r>
              <a:rPr sz="2950" spc="-869" dirty="0">
                <a:latin typeface="Trebuchet MS"/>
                <a:cs typeface="Trebuchet MS"/>
              </a:rPr>
              <a:t> </a:t>
            </a:r>
            <a:r>
              <a:rPr sz="2950" spc="30" dirty="0">
                <a:latin typeface="Trebuchet MS"/>
                <a:cs typeface="Trebuchet MS"/>
              </a:rPr>
              <a:t>d</a:t>
            </a:r>
            <a:r>
              <a:rPr sz="2950" spc="-10" dirty="0">
                <a:latin typeface="Trebuchet MS"/>
                <a:cs typeface="Trebuchet MS"/>
              </a:rPr>
              <a:t>e</a:t>
            </a:r>
            <a:r>
              <a:rPr sz="2950" spc="-204" dirty="0">
                <a:latin typeface="Trebuchet MS"/>
                <a:cs typeface="Trebuchet MS"/>
              </a:rPr>
              <a:t>t</a:t>
            </a:r>
            <a:r>
              <a:rPr sz="2950" spc="-10" dirty="0">
                <a:latin typeface="Trebuchet MS"/>
                <a:cs typeface="Trebuchet MS"/>
              </a:rPr>
              <a:t>e</a:t>
            </a:r>
            <a:r>
              <a:rPr sz="2950" spc="65" dirty="0">
                <a:latin typeface="Trebuchet MS"/>
                <a:cs typeface="Trebuchet MS"/>
              </a:rPr>
              <a:t>c</a:t>
            </a:r>
            <a:r>
              <a:rPr sz="2950" spc="-204" dirty="0">
                <a:latin typeface="Trebuchet MS"/>
                <a:cs typeface="Trebuchet MS"/>
              </a:rPr>
              <a:t>t</a:t>
            </a:r>
            <a:r>
              <a:rPr sz="2950" spc="-95" dirty="0">
                <a:latin typeface="Trebuchet MS"/>
                <a:cs typeface="Trebuchet MS"/>
              </a:rPr>
              <a:t> </a:t>
            </a:r>
            <a:r>
              <a:rPr sz="2950" spc="-225" dirty="0">
                <a:latin typeface="Trebuchet MS"/>
                <a:cs typeface="Trebuchet MS"/>
              </a:rPr>
              <a:t>l</a:t>
            </a:r>
            <a:r>
              <a:rPr sz="2950" spc="-170" dirty="0">
                <a:latin typeface="Trebuchet MS"/>
                <a:cs typeface="Trebuchet MS"/>
              </a:rPr>
              <a:t>i</a:t>
            </a:r>
            <a:r>
              <a:rPr sz="2950" spc="-204" dirty="0">
                <a:latin typeface="Trebuchet MS"/>
                <a:cs typeface="Trebuchet MS"/>
              </a:rPr>
              <a:t>tt</a:t>
            </a:r>
            <a:r>
              <a:rPr sz="2950" spc="-10" dirty="0">
                <a:latin typeface="Trebuchet MS"/>
                <a:cs typeface="Trebuchet MS"/>
              </a:rPr>
              <a:t>e</a:t>
            </a:r>
            <a:r>
              <a:rPr sz="2950" spc="-235" dirty="0">
                <a:latin typeface="Trebuchet MS"/>
                <a:cs typeface="Trebuchet MS"/>
              </a:rPr>
              <a:t>r</a:t>
            </a:r>
            <a:r>
              <a:rPr sz="2950" spc="-95" dirty="0">
                <a:latin typeface="Trebuchet MS"/>
                <a:cs typeface="Trebuchet MS"/>
              </a:rPr>
              <a:t> </a:t>
            </a:r>
            <a:r>
              <a:rPr sz="2950" spc="-170" dirty="0">
                <a:latin typeface="Trebuchet MS"/>
                <a:cs typeface="Trebuchet MS"/>
              </a:rPr>
              <a:t>i</a:t>
            </a:r>
            <a:r>
              <a:rPr sz="2950" spc="-204" dirty="0">
                <a:latin typeface="Trebuchet MS"/>
                <a:cs typeface="Trebuchet MS"/>
              </a:rPr>
              <a:t>t</a:t>
            </a:r>
            <a:r>
              <a:rPr sz="2950" spc="-10" dirty="0">
                <a:latin typeface="Trebuchet MS"/>
                <a:cs typeface="Trebuchet MS"/>
              </a:rPr>
              <a:t>e</a:t>
            </a:r>
            <a:r>
              <a:rPr sz="2950" spc="-210" dirty="0">
                <a:latin typeface="Trebuchet MS"/>
                <a:cs typeface="Trebuchet MS"/>
              </a:rPr>
              <a:t>m</a:t>
            </a:r>
            <a:r>
              <a:rPr sz="2950" spc="-10" dirty="0">
                <a:latin typeface="Trebuchet MS"/>
                <a:cs typeface="Trebuchet MS"/>
              </a:rPr>
              <a:t>s</a:t>
            </a:r>
            <a:r>
              <a:rPr sz="2950" spc="-95" dirty="0">
                <a:latin typeface="Trebuchet MS"/>
                <a:cs typeface="Trebuchet MS"/>
              </a:rPr>
              <a:t> </a:t>
            </a:r>
            <a:r>
              <a:rPr sz="2950" spc="-225" dirty="0">
                <a:latin typeface="Trebuchet MS"/>
                <a:cs typeface="Trebuchet MS"/>
              </a:rPr>
              <a:t>l</a:t>
            </a:r>
            <a:r>
              <a:rPr sz="2950" spc="-170" dirty="0">
                <a:latin typeface="Trebuchet MS"/>
                <a:cs typeface="Trebuchet MS"/>
              </a:rPr>
              <a:t>i</a:t>
            </a:r>
            <a:r>
              <a:rPr sz="2950" spc="-254" dirty="0">
                <a:latin typeface="Trebuchet MS"/>
                <a:cs typeface="Trebuchet MS"/>
              </a:rPr>
              <a:t>k</a:t>
            </a:r>
            <a:r>
              <a:rPr sz="2950" spc="-5" dirty="0">
                <a:latin typeface="Trebuchet MS"/>
                <a:cs typeface="Trebuchet MS"/>
              </a:rPr>
              <a:t>e</a:t>
            </a:r>
            <a:r>
              <a:rPr sz="2950" spc="-95" dirty="0">
                <a:latin typeface="Trebuchet MS"/>
                <a:cs typeface="Trebuchet MS"/>
              </a:rPr>
              <a:t> </a:t>
            </a:r>
            <a:r>
              <a:rPr sz="2950" spc="30" dirty="0">
                <a:latin typeface="Trebuchet MS"/>
                <a:cs typeface="Trebuchet MS"/>
              </a:rPr>
              <a:t>bo</a:t>
            </a:r>
            <a:r>
              <a:rPr sz="2950" spc="-204" dirty="0">
                <a:latin typeface="Trebuchet MS"/>
                <a:cs typeface="Trebuchet MS"/>
              </a:rPr>
              <a:t>tt</a:t>
            </a:r>
            <a:r>
              <a:rPr sz="2950" spc="-225" dirty="0">
                <a:latin typeface="Trebuchet MS"/>
                <a:cs typeface="Trebuchet MS"/>
              </a:rPr>
              <a:t>l</a:t>
            </a:r>
            <a:r>
              <a:rPr sz="2950" spc="-10" dirty="0">
                <a:latin typeface="Trebuchet MS"/>
                <a:cs typeface="Trebuchet MS"/>
              </a:rPr>
              <a:t>es</a:t>
            </a:r>
            <a:r>
              <a:rPr sz="2950" spc="-95" dirty="0">
                <a:latin typeface="Trebuchet MS"/>
                <a:cs typeface="Trebuchet MS"/>
              </a:rPr>
              <a:t> </a:t>
            </a:r>
            <a:r>
              <a:rPr sz="2950" spc="120" dirty="0">
                <a:latin typeface="Trebuchet MS"/>
                <a:cs typeface="Trebuchet MS"/>
              </a:rPr>
              <a:t>a</a:t>
            </a:r>
            <a:r>
              <a:rPr sz="2950" spc="-120" dirty="0">
                <a:latin typeface="Trebuchet MS"/>
                <a:cs typeface="Trebuchet MS"/>
              </a:rPr>
              <a:t>n</a:t>
            </a:r>
            <a:r>
              <a:rPr sz="2950" spc="20" dirty="0">
                <a:latin typeface="Trebuchet MS"/>
                <a:cs typeface="Trebuchet MS"/>
              </a:rPr>
              <a:t>d  </a:t>
            </a:r>
            <a:r>
              <a:rPr sz="2950" spc="-70" dirty="0">
                <a:latin typeface="Trebuchet MS"/>
                <a:cs typeface="Trebuchet MS"/>
              </a:rPr>
              <a:t>packets.</a:t>
            </a:r>
            <a:endParaRPr sz="2950" dirty="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70760" y="8177217"/>
            <a:ext cx="5674995" cy="173736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>
              <a:lnSpc>
                <a:spcPts val="3310"/>
              </a:lnSpc>
              <a:spcBef>
                <a:spcPts val="395"/>
              </a:spcBef>
            </a:pPr>
            <a:r>
              <a:rPr sz="2950" spc="-175" dirty="0">
                <a:latin typeface="Trebuchet MS"/>
                <a:cs typeface="Trebuchet MS"/>
              </a:rPr>
              <a:t>I</a:t>
            </a:r>
            <a:r>
              <a:rPr sz="2950" spc="-204" dirty="0">
                <a:latin typeface="Trebuchet MS"/>
                <a:cs typeface="Trebuchet MS"/>
              </a:rPr>
              <a:t>t</a:t>
            </a:r>
            <a:r>
              <a:rPr sz="2950" spc="-10" dirty="0">
                <a:latin typeface="Trebuchet MS"/>
                <a:cs typeface="Trebuchet MS"/>
              </a:rPr>
              <a:t>e</a:t>
            </a:r>
            <a:r>
              <a:rPr sz="2950" spc="-210" dirty="0">
                <a:latin typeface="Trebuchet MS"/>
                <a:cs typeface="Trebuchet MS"/>
              </a:rPr>
              <a:t>m</a:t>
            </a:r>
            <a:r>
              <a:rPr sz="2950" spc="-10" dirty="0">
                <a:latin typeface="Trebuchet MS"/>
                <a:cs typeface="Trebuchet MS"/>
              </a:rPr>
              <a:t>s</a:t>
            </a:r>
            <a:r>
              <a:rPr sz="2950" spc="-95" dirty="0">
                <a:latin typeface="Trebuchet MS"/>
                <a:cs typeface="Trebuchet MS"/>
              </a:rPr>
              <a:t> </a:t>
            </a:r>
            <a:r>
              <a:rPr sz="2950" spc="120" dirty="0">
                <a:latin typeface="Trebuchet MS"/>
                <a:cs typeface="Trebuchet MS"/>
              </a:rPr>
              <a:t>a</a:t>
            </a:r>
            <a:r>
              <a:rPr sz="2950" spc="-235" dirty="0">
                <a:latin typeface="Trebuchet MS"/>
                <a:cs typeface="Trebuchet MS"/>
              </a:rPr>
              <a:t>r</a:t>
            </a:r>
            <a:r>
              <a:rPr sz="2950" spc="-5" dirty="0">
                <a:latin typeface="Trebuchet MS"/>
                <a:cs typeface="Trebuchet MS"/>
              </a:rPr>
              <a:t>e</a:t>
            </a:r>
            <a:r>
              <a:rPr sz="2950" spc="-95" dirty="0">
                <a:latin typeface="Trebuchet MS"/>
                <a:cs typeface="Trebuchet MS"/>
              </a:rPr>
              <a:t> </a:t>
            </a:r>
            <a:r>
              <a:rPr sz="2950" spc="-204" dirty="0">
                <a:latin typeface="Trebuchet MS"/>
                <a:cs typeface="Trebuchet MS"/>
              </a:rPr>
              <a:t>t</a:t>
            </a:r>
            <a:r>
              <a:rPr sz="2950" spc="-120" dirty="0">
                <a:latin typeface="Trebuchet MS"/>
                <a:cs typeface="Trebuchet MS"/>
              </a:rPr>
              <a:t>h</a:t>
            </a:r>
            <a:r>
              <a:rPr sz="2950" spc="-10" dirty="0">
                <a:latin typeface="Trebuchet MS"/>
                <a:cs typeface="Trebuchet MS"/>
              </a:rPr>
              <a:t>e</a:t>
            </a:r>
            <a:r>
              <a:rPr sz="2950" spc="-114" dirty="0">
                <a:latin typeface="Trebuchet MS"/>
                <a:cs typeface="Trebuchet MS"/>
              </a:rPr>
              <a:t>n</a:t>
            </a:r>
            <a:r>
              <a:rPr sz="2950" spc="-95" dirty="0">
                <a:latin typeface="Trebuchet MS"/>
                <a:cs typeface="Trebuchet MS"/>
              </a:rPr>
              <a:t> </a:t>
            </a:r>
            <a:r>
              <a:rPr sz="2950" spc="-204" dirty="0">
                <a:latin typeface="Trebuchet MS"/>
                <a:cs typeface="Trebuchet MS"/>
              </a:rPr>
              <a:t>t</a:t>
            </a:r>
            <a:r>
              <a:rPr sz="2950" spc="-235" dirty="0">
                <a:latin typeface="Trebuchet MS"/>
                <a:cs typeface="Trebuchet MS"/>
              </a:rPr>
              <a:t>r</a:t>
            </a:r>
            <a:r>
              <a:rPr sz="2950" spc="120" dirty="0">
                <a:latin typeface="Trebuchet MS"/>
                <a:cs typeface="Trebuchet MS"/>
              </a:rPr>
              <a:t>a</a:t>
            </a:r>
            <a:r>
              <a:rPr sz="2950" spc="65" dirty="0">
                <a:latin typeface="Trebuchet MS"/>
                <a:cs typeface="Trebuchet MS"/>
              </a:rPr>
              <a:t>c</a:t>
            </a:r>
            <a:r>
              <a:rPr sz="2950" spc="-10" dirty="0">
                <a:latin typeface="Trebuchet MS"/>
                <a:cs typeface="Trebuchet MS"/>
              </a:rPr>
              <a:t>e</a:t>
            </a:r>
            <a:r>
              <a:rPr sz="2950" spc="35" dirty="0">
                <a:latin typeface="Trebuchet MS"/>
                <a:cs typeface="Trebuchet MS"/>
              </a:rPr>
              <a:t>d</a:t>
            </a:r>
            <a:r>
              <a:rPr sz="2950" spc="-95" dirty="0">
                <a:latin typeface="Trebuchet MS"/>
                <a:cs typeface="Trebuchet MS"/>
              </a:rPr>
              <a:t> </a:t>
            </a:r>
            <a:r>
              <a:rPr sz="2950" spc="-204" dirty="0">
                <a:latin typeface="Trebuchet MS"/>
                <a:cs typeface="Trebuchet MS"/>
              </a:rPr>
              <a:t>t</a:t>
            </a:r>
            <a:r>
              <a:rPr sz="2950" spc="35" dirty="0">
                <a:latin typeface="Trebuchet MS"/>
                <a:cs typeface="Trebuchet MS"/>
              </a:rPr>
              <a:t>o</a:t>
            </a:r>
            <a:r>
              <a:rPr sz="2950" spc="-95" dirty="0">
                <a:latin typeface="Trebuchet MS"/>
                <a:cs typeface="Trebuchet MS"/>
              </a:rPr>
              <a:t> </a:t>
            </a:r>
            <a:r>
              <a:rPr sz="2950" spc="-204" dirty="0">
                <a:latin typeface="Trebuchet MS"/>
                <a:cs typeface="Trebuchet MS"/>
              </a:rPr>
              <a:t>t</a:t>
            </a:r>
            <a:r>
              <a:rPr sz="2950" spc="-120" dirty="0">
                <a:latin typeface="Trebuchet MS"/>
                <a:cs typeface="Trebuchet MS"/>
              </a:rPr>
              <a:t>h</a:t>
            </a:r>
            <a:r>
              <a:rPr sz="2950" spc="-10" dirty="0">
                <a:latin typeface="Trebuchet MS"/>
                <a:cs typeface="Trebuchet MS"/>
              </a:rPr>
              <a:t>e</a:t>
            </a:r>
            <a:r>
              <a:rPr sz="2950" spc="-170" dirty="0">
                <a:latin typeface="Trebuchet MS"/>
                <a:cs typeface="Trebuchet MS"/>
              </a:rPr>
              <a:t>i</a:t>
            </a:r>
            <a:r>
              <a:rPr sz="2950" spc="-235" dirty="0">
                <a:latin typeface="Trebuchet MS"/>
                <a:cs typeface="Trebuchet MS"/>
              </a:rPr>
              <a:t>r</a:t>
            </a:r>
            <a:r>
              <a:rPr sz="2950" spc="-95" dirty="0">
                <a:latin typeface="Trebuchet MS"/>
                <a:cs typeface="Trebuchet MS"/>
              </a:rPr>
              <a:t> </a:t>
            </a:r>
            <a:r>
              <a:rPr sz="2950" spc="-90" dirty="0">
                <a:latin typeface="Trebuchet MS"/>
                <a:cs typeface="Trebuchet MS"/>
              </a:rPr>
              <a:t>f</a:t>
            </a:r>
            <a:r>
              <a:rPr sz="2950" spc="-170" dirty="0">
                <a:latin typeface="Trebuchet MS"/>
                <a:cs typeface="Trebuchet MS"/>
              </a:rPr>
              <a:t>i</a:t>
            </a:r>
            <a:r>
              <a:rPr sz="2950" spc="-235" dirty="0">
                <a:latin typeface="Trebuchet MS"/>
                <a:cs typeface="Trebuchet MS"/>
              </a:rPr>
              <a:t>r</a:t>
            </a:r>
            <a:r>
              <a:rPr sz="2950" spc="-15" dirty="0">
                <a:latin typeface="Trebuchet MS"/>
                <a:cs typeface="Trebuchet MS"/>
              </a:rPr>
              <a:t>s</a:t>
            </a:r>
            <a:r>
              <a:rPr sz="2950" spc="-170" dirty="0">
                <a:latin typeface="Trebuchet MS"/>
                <a:cs typeface="Trebuchet MS"/>
              </a:rPr>
              <a:t>t  </a:t>
            </a:r>
            <a:r>
              <a:rPr sz="2950" spc="-95" dirty="0">
                <a:latin typeface="Trebuchet MS"/>
                <a:cs typeface="Trebuchet MS"/>
              </a:rPr>
              <a:t>instance,</a:t>
            </a:r>
            <a:r>
              <a:rPr sz="2950" spc="-100" dirty="0">
                <a:latin typeface="Trebuchet MS"/>
                <a:cs typeface="Trebuchet MS"/>
              </a:rPr>
              <a:t> </a:t>
            </a:r>
            <a:r>
              <a:rPr sz="2950" spc="10" dirty="0">
                <a:latin typeface="Trebuchet MS"/>
                <a:cs typeface="Trebuchet MS"/>
              </a:rPr>
              <a:t>and</a:t>
            </a:r>
            <a:r>
              <a:rPr sz="2950" spc="-95" dirty="0">
                <a:latin typeface="Trebuchet MS"/>
                <a:cs typeface="Trebuchet MS"/>
              </a:rPr>
              <a:t> </a:t>
            </a:r>
            <a:r>
              <a:rPr sz="2950" spc="-110" dirty="0">
                <a:latin typeface="Trebuchet MS"/>
                <a:cs typeface="Trebuchet MS"/>
              </a:rPr>
              <a:t>the</a:t>
            </a:r>
            <a:r>
              <a:rPr sz="2950" spc="-100" dirty="0">
                <a:latin typeface="Trebuchet MS"/>
                <a:cs typeface="Trebuchet MS"/>
              </a:rPr>
              <a:t> </a:t>
            </a:r>
            <a:r>
              <a:rPr sz="2950" spc="20" dirty="0">
                <a:latin typeface="Trebuchet MS"/>
                <a:cs typeface="Trebuchet MS"/>
              </a:rPr>
              <a:t>data</a:t>
            </a:r>
            <a:r>
              <a:rPr sz="2950" spc="-95" dirty="0">
                <a:latin typeface="Trebuchet MS"/>
                <a:cs typeface="Trebuchet MS"/>
              </a:rPr>
              <a:t> </a:t>
            </a:r>
            <a:r>
              <a:rPr sz="2950" spc="-30" dirty="0">
                <a:latin typeface="Trebuchet MS"/>
                <a:cs typeface="Trebuchet MS"/>
              </a:rPr>
              <a:t>of</a:t>
            </a:r>
            <a:r>
              <a:rPr sz="2950" spc="-95" dirty="0">
                <a:latin typeface="Trebuchet MS"/>
                <a:cs typeface="Trebuchet MS"/>
              </a:rPr>
              <a:t> </a:t>
            </a:r>
            <a:r>
              <a:rPr sz="2950" spc="-110" dirty="0">
                <a:latin typeface="Trebuchet MS"/>
                <a:cs typeface="Trebuchet MS"/>
              </a:rPr>
              <a:t>the</a:t>
            </a:r>
            <a:r>
              <a:rPr sz="2950" spc="-100" dirty="0">
                <a:latin typeface="Trebuchet MS"/>
                <a:cs typeface="Trebuchet MS"/>
              </a:rPr>
              <a:t> </a:t>
            </a:r>
            <a:r>
              <a:rPr sz="2950" spc="-120" dirty="0">
                <a:latin typeface="Trebuchet MS"/>
                <a:cs typeface="Trebuchet MS"/>
              </a:rPr>
              <a:t>guilty </a:t>
            </a:r>
            <a:r>
              <a:rPr sz="2950" spc="-869" dirty="0">
                <a:latin typeface="Trebuchet MS"/>
                <a:cs typeface="Trebuchet MS"/>
              </a:rPr>
              <a:t> </a:t>
            </a:r>
            <a:r>
              <a:rPr sz="2950" spc="-200" dirty="0">
                <a:latin typeface="Trebuchet MS"/>
                <a:cs typeface="Trebuchet MS"/>
              </a:rPr>
              <a:t>v</a:t>
            </a:r>
            <a:r>
              <a:rPr sz="2950" spc="-170" dirty="0">
                <a:latin typeface="Trebuchet MS"/>
                <a:cs typeface="Trebuchet MS"/>
              </a:rPr>
              <a:t>i</a:t>
            </a:r>
            <a:r>
              <a:rPr sz="2950" spc="-15" dirty="0">
                <a:latin typeface="Trebuchet MS"/>
                <a:cs typeface="Trebuchet MS"/>
              </a:rPr>
              <a:t>s</a:t>
            </a:r>
            <a:r>
              <a:rPr sz="2950" spc="-170" dirty="0">
                <a:latin typeface="Trebuchet MS"/>
                <a:cs typeface="Trebuchet MS"/>
              </a:rPr>
              <a:t>i</a:t>
            </a:r>
            <a:r>
              <a:rPr sz="2950" spc="-204" dirty="0">
                <a:latin typeface="Trebuchet MS"/>
                <a:cs typeface="Trebuchet MS"/>
              </a:rPr>
              <a:t>t</a:t>
            </a:r>
            <a:r>
              <a:rPr sz="2950" spc="30" dirty="0">
                <a:latin typeface="Trebuchet MS"/>
                <a:cs typeface="Trebuchet MS"/>
              </a:rPr>
              <a:t>o</a:t>
            </a:r>
            <a:r>
              <a:rPr sz="2950" spc="-235" dirty="0">
                <a:latin typeface="Trebuchet MS"/>
                <a:cs typeface="Trebuchet MS"/>
              </a:rPr>
              <a:t>r</a:t>
            </a:r>
            <a:r>
              <a:rPr sz="2950" spc="-95" dirty="0">
                <a:latin typeface="Trebuchet MS"/>
                <a:cs typeface="Trebuchet MS"/>
              </a:rPr>
              <a:t> </a:t>
            </a:r>
            <a:r>
              <a:rPr sz="2950" spc="-170" dirty="0">
                <a:latin typeface="Trebuchet MS"/>
                <a:cs typeface="Trebuchet MS"/>
              </a:rPr>
              <a:t>i</a:t>
            </a:r>
            <a:r>
              <a:rPr sz="2950" spc="-10" dirty="0">
                <a:latin typeface="Trebuchet MS"/>
                <a:cs typeface="Trebuchet MS"/>
              </a:rPr>
              <a:t>s</a:t>
            </a:r>
            <a:r>
              <a:rPr sz="2950" spc="-95" dirty="0">
                <a:latin typeface="Trebuchet MS"/>
                <a:cs typeface="Trebuchet MS"/>
              </a:rPr>
              <a:t> </a:t>
            </a:r>
            <a:r>
              <a:rPr sz="2950" spc="-15" dirty="0">
                <a:latin typeface="Trebuchet MS"/>
                <a:cs typeface="Trebuchet MS"/>
              </a:rPr>
              <a:t>s</a:t>
            </a:r>
            <a:r>
              <a:rPr sz="2950" spc="-120" dirty="0">
                <a:latin typeface="Trebuchet MS"/>
                <a:cs typeface="Trebuchet MS"/>
              </a:rPr>
              <a:t>h</a:t>
            </a:r>
            <a:r>
              <a:rPr sz="2950" spc="120" dirty="0">
                <a:latin typeface="Trebuchet MS"/>
                <a:cs typeface="Trebuchet MS"/>
              </a:rPr>
              <a:t>a</a:t>
            </a:r>
            <a:r>
              <a:rPr sz="2950" spc="-235" dirty="0">
                <a:latin typeface="Trebuchet MS"/>
                <a:cs typeface="Trebuchet MS"/>
              </a:rPr>
              <a:t>r</a:t>
            </a:r>
            <a:r>
              <a:rPr sz="2950" spc="-10" dirty="0">
                <a:latin typeface="Trebuchet MS"/>
                <a:cs typeface="Trebuchet MS"/>
              </a:rPr>
              <a:t>e</a:t>
            </a:r>
            <a:r>
              <a:rPr sz="2950" spc="35" dirty="0">
                <a:latin typeface="Trebuchet MS"/>
                <a:cs typeface="Trebuchet MS"/>
              </a:rPr>
              <a:t>d</a:t>
            </a:r>
            <a:r>
              <a:rPr sz="2950" spc="-95" dirty="0">
                <a:latin typeface="Trebuchet MS"/>
                <a:cs typeface="Trebuchet MS"/>
              </a:rPr>
              <a:t> </a:t>
            </a:r>
            <a:r>
              <a:rPr sz="2950" spc="-204" dirty="0">
                <a:latin typeface="Trebuchet MS"/>
                <a:cs typeface="Trebuchet MS"/>
              </a:rPr>
              <a:t>t</a:t>
            </a:r>
            <a:r>
              <a:rPr sz="2950" spc="35" dirty="0">
                <a:latin typeface="Trebuchet MS"/>
                <a:cs typeface="Trebuchet MS"/>
              </a:rPr>
              <a:t>o</a:t>
            </a:r>
            <a:r>
              <a:rPr sz="2950" spc="-95" dirty="0">
                <a:latin typeface="Trebuchet MS"/>
                <a:cs typeface="Trebuchet MS"/>
              </a:rPr>
              <a:t> </a:t>
            </a:r>
            <a:r>
              <a:rPr sz="2950" spc="-204" dirty="0">
                <a:latin typeface="Trebuchet MS"/>
                <a:cs typeface="Trebuchet MS"/>
              </a:rPr>
              <a:t>t</a:t>
            </a:r>
            <a:r>
              <a:rPr sz="2950" spc="-120" dirty="0">
                <a:latin typeface="Trebuchet MS"/>
                <a:cs typeface="Trebuchet MS"/>
              </a:rPr>
              <a:t>h</a:t>
            </a:r>
            <a:r>
              <a:rPr sz="2950" spc="-5" dirty="0">
                <a:latin typeface="Trebuchet MS"/>
                <a:cs typeface="Trebuchet MS"/>
              </a:rPr>
              <a:t>e</a:t>
            </a:r>
            <a:r>
              <a:rPr sz="2950" spc="-95" dirty="0">
                <a:latin typeface="Trebuchet MS"/>
                <a:cs typeface="Trebuchet MS"/>
              </a:rPr>
              <a:t> </a:t>
            </a:r>
            <a:r>
              <a:rPr sz="2950" spc="65" dirty="0">
                <a:latin typeface="Trebuchet MS"/>
                <a:cs typeface="Trebuchet MS"/>
              </a:rPr>
              <a:t>c</a:t>
            </a:r>
            <a:r>
              <a:rPr sz="2950" spc="-10" dirty="0">
                <a:latin typeface="Trebuchet MS"/>
                <a:cs typeface="Trebuchet MS"/>
              </a:rPr>
              <a:t>e</a:t>
            </a:r>
            <a:r>
              <a:rPr sz="2950" spc="-120" dirty="0">
                <a:latin typeface="Trebuchet MS"/>
                <a:cs typeface="Trebuchet MS"/>
              </a:rPr>
              <a:t>n</a:t>
            </a:r>
            <a:r>
              <a:rPr sz="2950" spc="-204" dirty="0">
                <a:latin typeface="Trebuchet MS"/>
                <a:cs typeface="Trebuchet MS"/>
              </a:rPr>
              <a:t>t</a:t>
            </a:r>
            <a:r>
              <a:rPr sz="2950" spc="-235" dirty="0">
                <a:latin typeface="Trebuchet MS"/>
                <a:cs typeface="Trebuchet MS"/>
              </a:rPr>
              <a:t>r</a:t>
            </a:r>
            <a:r>
              <a:rPr sz="2950" spc="120" dirty="0">
                <a:latin typeface="Trebuchet MS"/>
                <a:cs typeface="Trebuchet MS"/>
              </a:rPr>
              <a:t>a</a:t>
            </a:r>
            <a:r>
              <a:rPr sz="2950" spc="-225" dirty="0">
                <a:latin typeface="Trebuchet MS"/>
                <a:cs typeface="Trebuchet MS"/>
              </a:rPr>
              <a:t>l  </a:t>
            </a:r>
            <a:r>
              <a:rPr sz="2950" spc="-140" dirty="0">
                <a:latin typeface="Trebuchet MS"/>
                <a:cs typeface="Trebuchet MS"/>
              </a:rPr>
              <a:t>system.</a:t>
            </a:r>
            <a:endParaRPr sz="2950" dirty="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595598" y="2489063"/>
            <a:ext cx="4391660" cy="1005840"/>
          </a:xfrm>
          <a:custGeom>
            <a:avLst/>
            <a:gdLst/>
            <a:ahLst/>
            <a:cxnLst/>
            <a:rect l="l" t="t" r="r" b="b"/>
            <a:pathLst>
              <a:path w="4391659" h="1005839">
                <a:moveTo>
                  <a:pt x="3831342" y="1005381"/>
                </a:moveTo>
                <a:lnTo>
                  <a:pt x="560090" y="1005381"/>
                </a:lnTo>
                <a:lnTo>
                  <a:pt x="516868" y="996656"/>
                </a:lnTo>
                <a:lnTo>
                  <a:pt x="481571" y="972860"/>
                </a:lnTo>
                <a:lnTo>
                  <a:pt x="457774" y="937568"/>
                </a:lnTo>
                <a:lnTo>
                  <a:pt x="449048" y="894351"/>
                </a:lnTo>
                <a:lnTo>
                  <a:pt x="449048" y="555135"/>
                </a:lnTo>
                <a:lnTo>
                  <a:pt x="440321" y="511918"/>
                </a:lnTo>
                <a:lnTo>
                  <a:pt x="416524" y="476627"/>
                </a:lnTo>
                <a:lnTo>
                  <a:pt x="381228" y="452833"/>
                </a:lnTo>
                <a:lnTo>
                  <a:pt x="338006" y="444108"/>
                </a:lnTo>
                <a:lnTo>
                  <a:pt x="111042" y="444108"/>
                </a:lnTo>
                <a:lnTo>
                  <a:pt x="67819" y="435383"/>
                </a:lnTo>
                <a:lnTo>
                  <a:pt x="32523" y="411589"/>
                </a:lnTo>
                <a:lnTo>
                  <a:pt x="8726" y="376298"/>
                </a:lnTo>
                <a:lnTo>
                  <a:pt x="0" y="333081"/>
                </a:lnTo>
                <a:lnTo>
                  <a:pt x="0" y="111027"/>
                </a:lnTo>
                <a:lnTo>
                  <a:pt x="8726" y="67810"/>
                </a:lnTo>
                <a:lnTo>
                  <a:pt x="32523" y="32519"/>
                </a:lnTo>
                <a:lnTo>
                  <a:pt x="67819" y="8725"/>
                </a:lnTo>
                <a:lnTo>
                  <a:pt x="111042" y="0"/>
                </a:lnTo>
                <a:lnTo>
                  <a:pt x="4280391" y="0"/>
                </a:lnTo>
                <a:lnTo>
                  <a:pt x="4322882" y="8451"/>
                </a:lnTo>
                <a:lnTo>
                  <a:pt x="4358906" y="32519"/>
                </a:lnTo>
                <a:lnTo>
                  <a:pt x="4382981" y="68538"/>
                </a:lnTo>
                <a:lnTo>
                  <a:pt x="4391437" y="111027"/>
                </a:lnTo>
                <a:lnTo>
                  <a:pt x="4391437" y="333081"/>
                </a:lnTo>
                <a:lnTo>
                  <a:pt x="4382981" y="375569"/>
                </a:lnTo>
                <a:lnTo>
                  <a:pt x="4358906" y="411589"/>
                </a:lnTo>
                <a:lnTo>
                  <a:pt x="4322882" y="435657"/>
                </a:lnTo>
                <a:lnTo>
                  <a:pt x="4280391" y="444108"/>
                </a:lnTo>
                <a:lnTo>
                  <a:pt x="4053423" y="444108"/>
                </a:lnTo>
                <a:lnTo>
                  <a:pt x="4031661" y="446261"/>
                </a:lnTo>
                <a:lnTo>
                  <a:pt x="3991821" y="462762"/>
                </a:lnTo>
                <a:lnTo>
                  <a:pt x="3961041" y="493537"/>
                </a:lnTo>
                <a:lnTo>
                  <a:pt x="3944540" y="533374"/>
                </a:lnTo>
                <a:lnTo>
                  <a:pt x="3942387" y="555135"/>
                </a:lnTo>
                <a:lnTo>
                  <a:pt x="3942387" y="894351"/>
                </a:lnTo>
                <a:lnTo>
                  <a:pt x="3940233" y="916112"/>
                </a:lnTo>
                <a:lnTo>
                  <a:pt x="3923725" y="955949"/>
                </a:lnTo>
                <a:lnTo>
                  <a:pt x="3892944" y="986723"/>
                </a:lnTo>
                <a:lnTo>
                  <a:pt x="3853104" y="1003227"/>
                </a:lnTo>
                <a:lnTo>
                  <a:pt x="3831342" y="1005381"/>
                </a:lnTo>
                <a:close/>
              </a:path>
            </a:pathLst>
          </a:custGeom>
          <a:solidFill>
            <a:srgbClr val="2E2E2E">
              <a:alpha val="11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229854" y="153012"/>
            <a:ext cx="7656830" cy="3281045"/>
          </a:xfrm>
          <a:prstGeom prst="rect">
            <a:avLst/>
          </a:prstGeom>
        </p:spPr>
        <p:txBody>
          <a:bodyPr vert="horz" wrap="square" lIns="0" tIns="307340" rIns="0" bIns="0" rtlCol="0">
            <a:spAutoFit/>
          </a:bodyPr>
          <a:lstStyle/>
          <a:p>
            <a:pPr marL="12700" marR="1899285">
              <a:lnSpc>
                <a:spcPct val="75800"/>
              </a:lnSpc>
              <a:spcBef>
                <a:spcPts val="2420"/>
              </a:spcBef>
            </a:pPr>
            <a:r>
              <a:rPr sz="8000" spc="180" dirty="0"/>
              <a:t>LITTER </a:t>
            </a:r>
            <a:r>
              <a:rPr sz="8000" spc="185" dirty="0"/>
              <a:t> </a:t>
            </a:r>
            <a:r>
              <a:rPr sz="8000" spc="580" dirty="0"/>
              <a:t>D</a:t>
            </a:r>
            <a:r>
              <a:rPr sz="8000" spc="250" dirty="0"/>
              <a:t>E</a:t>
            </a:r>
            <a:r>
              <a:rPr sz="8000" spc="50" dirty="0"/>
              <a:t>T</a:t>
            </a:r>
            <a:r>
              <a:rPr sz="8000" spc="250" dirty="0"/>
              <a:t>E</a:t>
            </a:r>
            <a:r>
              <a:rPr sz="8000" spc="585" dirty="0"/>
              <a:t>C</a:t>
            </a:r>
            <a:r>
              <a:rPr sz="8000" spc="50" dirty="0"/>
              <a:t>T</a:t>
            </a:r>
            <a:r>
              <a:rPr sz="8000" spc="55" dirty="0"/>
              <a:t>I</a:t>
            </a:r>
            <a:r>
              <a:rPr sz="8000" spc="415" dirty="0"/>
              <a:t>O</a:t>
            </a:r>
            <a:r>
              <a:rPr sz="8000" spc="760" dirty="0"/>
              <a:t>N</a:t>
            </a:r>
            <a:endParaRPr sz="8000" dirty="0"/>
          </a:p>
          <a:p>
            <a:pPr marL="3927475" marR="5080" indent="-449580">
              <a:lnSpc>
                <a:spcPts val="4420"/>
              </a:lnSpc>
              <a:spcBef>
                <a:spcPts val="160"/>
              </a:spcBef>
            </a:pPr>
            <a:r>
              <a:rPr sz="2200" b="0" spc="200" dirty="0">
                <a:latin typeface="Trebuchet MS"/>
                <a:cs typeface="Trebuchet MS"/>
              </a:rPr>
              <a:t>C</a:t>
            </a:r>
            <a:r>
              <a:rPr sz="2200" b="0" spc="45" dirty="0">
                <a:latin typeface="Trebuchet MS"/>
                <a:cs typeface="Trebuchet MS"/>
              </a:rPr>
              <a:t>a</a:t>
            </a:r>
            <a:r>
              <a:rPr sz="2200" b="0" spc="210" dirty="0">
                <a:latin typeface="Trebuchet MS"/>
                <a:cs typeface="Trebuchet MS"/>
              </a:rPr>
              <a:t>m</a:t>
            </a:r>
            <a:r>
              <a:rPr sz="2200" b="0" spc="95" dirty="0">
                <a:latin typeface="Trebuchet MS"/>
                <a:cs typeface="Trebuchet MS"/>
              </a:rPr>
              <a:t>e</a:t>
            </a:r>
            <a:r>
              <a:rPr sz="2200" b="0" spc="-85" dirty="0">
                <a:latin typeface="Trebuchet MS"/>
                <a:cs typeface="Trebuchet MS"/>
              </a:rPr>
              <a:t>r</a:t>
            </a:r>
            <a:r>
              <a:rPr sz="2200" b="0" spc="45" dirty="0">
                <a:latin typeface="Trebuchet MS"/>
                <a:cs typeface="Trebuchet MS"/>
              </a:rPr>
              <a:t>a</a:t>
            </a:r>
            <a:r>
              <a:rPr sz="2200" b="0" spc="190" dirty="0">
                <a:latin typeface="Trebuchet MS"/>
                <a:cs typeface="Trebuchet MS"/>
              </a:rPr>
              <a:t>s</a:t>
            </a:r>
            <a:r>
              <a:rPr sz="2200" b="0" spc="-100" dirty="0">
                <a:latin typeface="Trebuchet MS"/>
                <a:cs typeface="Trebuchet MS"/>
              </a:rPr>
              <a:t> </a:t>
            </a:r>
            <a:r>
              <a:rPr sz="2200" b="0" spc="150" dirty="0">
                <a:latin typeface="Trebuchet MS"/>
                <a:cs typeface="Trebuchet MS"/>
              </a:rPr>
              <a:t>d</a:t>
            </a:r>
            <a:r>
              <a:rPr sz="2200" b="0" spc="95" dirty="0">
                <a:latin typeface="Trebuchet MS"/>
                <a:cs typeface="Trebuchet MS"/>
              </a:rPr>
              <a:t>e</a:t>
            </a:r>
            <a:r>
              <a:rPr sz="2200" b="0" spc="-135" dirty="0">
                <a:latin typeface="Trebuchet MS"/>
                <a:cs typeface="Trebuchet MS"/>
              </a:rPr>
              <a:t>t</a:t>
            </a:r>
            <a:r>
              <a:rPr sz="2200" b="0" spc="95" dirty="0">
                <a:latin typeface="Trebuchet MS"/>
                <a:cs typeface="Trebuchet MS"/>
              </a:rPr>
              <a:t>e</a:t>
            </a:r>
            <a:r>
              <a:rPr sz="2200" b="0" spc="125" dirty="0">
                <a:latin typeface="Trebuchet MS"/>
                <a:cs typeface="Trebuchet MS"/>
              </a:rPr>
              <a:t>c</a:t>
            </a:r>
            <a:r>
              <a:rPr sz="2200" b="0" spc="-130" dirty="0">
                <a:latin typeface="Trebuchet MS"/>
                <a:cs typeface="Trebuchet MS"/>
              </a:rPr>
              <a:t>t</a:t>
            </a:r>
            <a:r>
              <a:rPr sz="2200" b="0" spc="-100" dirty="0">
                <a:latin typeface="Trebuchet MS"/>
                <a:cs typeface="Trebuchet MS"/>
              </a:rPr>
              <a:t> </a:t>
            </a:r>
            <a:r>
              <a:rPr sz="2200" b="0" spc="45" dirty="0">
                <a:latin typeface="Trebuchet MS"/>
                <a:cs typeface="Trebuchet MS"/>
              </a:rPr>
              <a:t>a</a:t>
            </a:r>
            <a:r>
              <a:rPr sz="2200" b="0" spc="85" dirty="0">
                <a:latin typeface="Trebuchet MS"/>
                <a:cs typeface="Trebuchet MS"/>
              </a:rPr>
              <a:t>n</a:t>
            </a:r>
            <a:r>
              <a:rPr sz="2200" b="0" spc="114" dirty="0">
                <a:latin typeface="Trebuchet MS"/>
                <a:cs typeface="Trebuchet MS"/>
              </a:rPr>
              <a:t>y</a:t>
            </a:r>
            <a:r>
              <a:rPr sz="2200" b="0" spc="-100" dirty="0">
                <a:latin typeface="Trebuchet MS"/>
                <a:cs typeface="Trebuchet MS"/>
              </a:rPr>
              <a:t> </a:t>
            </a:r>
            <a:r>
              <a:rPr sz="2200" b="0" spc="-50" dirty="0">
                <a:latin typeface="Trebuchet MS"/>
                <a:cs typeface="Trebuchet MS"/>
              </a:rPr>
              <a:t>l</a:t>
            </a:r>
            <a:r>
              <a:rPr sz="2200" b="0" spc="-150" dirty="0">
                <a:latin typeface="Trebuchet MS"/>
                <a:cs typeface="Trebuchet MS"/>
              </a:rPr>
              <a:t>i</a:t>
            </a:r>
            <a:r>
              <a:rPr sz="2200" b="0" spc="-135" dirty="0">
                <a:latin typeface="Trebuchet MS"/>
                <a:cs typeface="Trebuchet MS"/>
              </a:rPr>
              <a:t>tt</a:t>
            </a:r>
            <a:r>
              <a:rPr sz="2200" b="0" spc="95" dirty="0">
                <a:latin typeface="Trebuchet MS"/>
                <a:cs typeface="Trebuchet MS"/>
              </a:rPr>
              <a:t>e</a:t>
            </a:r>
            <a:r>
              <a:rPr sz="2200" b="0" spc="-80" dirty="0">
                <a:latin typeface="Trebuchet MS"/>
                <a:cs typeface="Trebuchet MS"/>
              </a:rPr>
              <a:t>r</a:t>
            </a:r>
            <a:r>
              <a:rPr sz="2200" b="0" spc="-100" dirty="0">
                <a:latin typeface="Trebuchet MS"/>
                <a:cs typeface="Trebuchet MS"/>
              </a:rPr>
              <a:t> </a:t>
            </a:r>
            <a:r>
              <a:rPr sz="2200" b="0" spc="185" dirty="0">
                <a:latin typeface="Trebuchet MS"/>
                <a:cs typeface="Trebuchet MS"/>
              </a:rPr>
              <a:t>s</a:t>
            </a:r>
            <a:r>
              <a:rPr sz="2200" b="0" spc="-135" dirty="0">
                <a:latin typeface="Trebuchet MS"/>
                <a:cs typeface="Trebuchet MS"/>
              </a:rPr>
              <a:t>t</a:t>
            </a:r>
            <a:r>
              <a:rPr sz="2200" b="0" spc="45" dirty="0">
                <a:latin typeface="Trebuchet MS"/>
                <a:cs typeface="Trebuchet MS"/>
              </a:rPr>
              <a:t>a</a:t>
            </a:r>
            <a:r>
              <a:rPr sz="2200" b="0" spc="135" dirty="0">
                <a:latin typeface="Trebuchet MS"/>
                <a:cs typeface="Trebuchet MS"/>
              </a:rPr>
              <a:t>b</a:t>
            </a:r>
            <a:r>
              <a:rPr sz="2200" b="0" spc="-50" dirty="0">
                <a:latin typeface="Trebuchet MS"/>
                <a:cs typeface="Trebuchet MS"/>
              </a:rPr>
              <a:t>l</a:t>
            </a:r>
            <a:r>
              <a:rPr sz="2200" b="0" spc="70" dirty="0">
                <a:latin typeface="Trebuchet MS"/>
                <a:cs typeface="Trebuchet MS"/>
              </a:rPr>
              <a:t>e  </a:t>
            </a:r>
            <a:r>
              <a:rPr sz="2200" b="0" spc="-10" dirty="0">
                <a:latin typeface="Trebuchet MS"/>
                <a:cs typeface="Trebuchet MS"/>
              </a:rPr>
              <a:t>for</a:t>
            </a:r>
            <a:r>
              <a:rPr sz="2200" b="0" spc="-110" dirty="0">
                <a:latin typeface="Trebuchet MS"/>
                <a:cs typeface="Trebuchet MS"/>
              </a:rPr>
              <a:t> </a:t>
            </a:r>
            <a:r>
              <a:rPr sz="2200" b="0" spc="50" dirty="0">
                <a:latin typeface="Trebuchet MS"/>
                <a:cs typeface="Trebuchet MS"/>
              </a:rPr>
              <a:t>a</a:t>
            </a:r>
            <a:r>
              <a:rPr sz="2200" b="0" spc="-105" dirty="0">
                <a:latin typeface="Trebuchet MS"/>
                <a:cs typeface="Trebuchet MS"/>
              </a:rPr>
              <a:t> </a:t>
            </a:r>
            <a:r>
              <a:rPr sz="2200" b="0" spc="110" dirty="0">
                <a:latin typeface="Trebuchet MS"/>
                <a:cs typeface="Trebuchet MS"/>
              </a:rPr>
              <a:t>long</a:t>
            </a:r>
            <a:r>
              <a:rPr sz="2200" b="0" spc="-105" dirty="0">
                <a:latin typeface="Trebuchet MS"/>
                <a:cs typeface="Trebuchet MS"/>
              </a:rPr>
              <a:t> </a:t>
            </a:r>
            <a:r>
              <a:rPr sz="2200" b="0" spc="50" dirty="0">
                <a:latin typeface="Trebuchet MS"/>
                <a:cs typeface="Trebuchet MS"/>
              </a:rPr>
              <a:t>period</a:t>
            </a:r>
            <a:r>
              <a:rPr sz="2200" b="0" spc="-105" dirty="0">
                <a:latin typeface="Trebuchet MS"/>
                <a:cs typeface="Trebuchet MS"/>
              </a:rPr>
              <a:t> </a:t>
            </a:r>
            <a:r>
              <a:rPr sz="2200" b="0" spc="25" dirty="0">
                <a:latin typeface="Trebuchet MS"/>
                <a:cs typeface="Trebuchet MS"/>
              </a:rPr>
              <a:t>of</a:t>
            </a:r>
            <a:r>
              <a:rPr sz="2200" b="0" spc="-105" dirty="0">
                <a:latin typeface="Trebuchet MS"/>
                <a:cs typeface="Trebuchet MS"/>
              </a:rPr>
              <a:t> </a:t>
            </a:r>
            <a:r>
              <a:rPr sz="2200" b="0" spc="-75" dirty="0">
                <a:latin typeface="Trebuchet MS"/>
                <a:cs typeface="Trebuchet MS"/>
              </a:rPr>
              <a:t>time.</a:t>
            </a:r>
            <a:endParaRPr sz="2200" dirty="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124632" y="4308409"/>
            <a:ext cx="5331460" cy="1005840"/>
          </a:xfrm>
          <a:custGeom>
            <a:avLst/>
            <a:gdLst/>
            <a:ahLst/>
            <a:cxnLst/>
            <a:rect l="l" t="t" r="r" b="b"/>
            <a:pathLst>
              <a:path w="5331459" h="1005839">
                <a:moveTo>
                  <a:pt x="4592645" y="1005381"/>
                </a:moveTo>
                <a:lnTo>
                  <a:pt x="738797" y="1005381"/>
                </a:lnTo>
                <a:lnTo>
                  <a:pt x="695593" y="996656"/>
                </a:lnTo>
                <a:lnTo>
                  <a:pt x="660311" y="972860"/>
                </a:lnTo>
                <a:lnTo>
                  <a:pt x="636524" y="937568"/>
                </a:lnTo>
                <a:lnTo>
                  <a:pt x="627801" y="894351"/>
                </a:lnTo>
                <a:lnTo>
                  <a:pt x="627801" y="555135"/>
                </a:lnTo>
                <a:lnTo>
                  <a:pt x="619079" y="511918"/>
                </a:lnTo>
                <a:lnTo>
                  <a:pt x="595291" y="476627"/>
                </a:lnTo>
                <a:lnTo>
                  <a:pt x="560010" y="452833"/>
                </a:lnTo>
                <a:lnTo>
                  <a:pt x="516806" y="444108"/>
                </a:lnTo>
                <a:lnTo>
                  <a:pt x="110996" y="444108"/>
                </a:lnTo>
                <a:lnTo>
                  <a:pt x="67791" y="435383"/>
                </a:lnTo>
                <a:lnTo>
                  <a:pt x="32510" y="411589"/>
                </a:lnTo>
                <a:lnTo>
                  <a:pt x="8722" y="376298"/>
                </a:lnTo>
                <a:lnTo>
                  <a:pt x="0" y="333081"/>
                </a:lnTo>
                <a:lnTo>
                  <a:pt x="0" y="111027"/>
                </a:lnTo>
                <a:lnTo>
                  <a:pt x="8722" y="67810"/>
                </a:lnTo>
                <a:lnTo>
                  <a:pt x="32510" y="32519"/>
                </a:lnTo>
                <a:lnTo>
                  <a:pt x="67791" y="8725"/>
                </a:lnTo>
                <a:lnTo>
                  <a:pt x="110996" y="0"/>
                </a:lnTo>
                <a:lnTo>
                  <a:pt x="5220309" y="0"/>
                </a:lnTo>
                <a:lnTo>
                  <a:pt x="5263511" y="8725"/>
                </a:lnTo>
                <a:lnTo>
                  <a:pt x="5298791" y="32519"/>
                </a:lnTo>
                <a:lnTo>
                  <a:pt x="5322576" y="67810"/>
                </a:lnTo>
                <a:lnTo>
                  <a:pt x="5331298" y="111027"/>
                </a:lnTo>
                <a:lnTo>
                  <a:pt x="5331298" y="333081"/>
                </a:lnTo>
                <a:lnTo>
                  <a:pt x="5322576" y="376298"/>
                </a:lnTo>
                <a:lnTo>
                  <a:pt x="5298791" y="411589"/>
                </a:lnTo>
                <a:lnTo>
                  <a:pt x="5263511" y="435383"/>
                </a:lnTo>
                <a:lnTo>
                  <a:pt x="5220309" y="444108"/>
                </a:lnTo>
                <a:lnTo>
                  <a:pt x="4814643" y="444108"/>
                </a:lnTo>
                <a:lnTo>
                  <a:pt x="4792884" y="446261"/>
                </a:lnTo>
                <a:lnTo>
                  <a:pt x="4753057" y="462762"/>
                </a:lnTo>
                <a:lnTo>
                  <a:pt x="4722290" y="493537"/>
                </a:lnTo>
                <a:lnTo>
                  <a:pt x="4705796" y="533374"/>
                </a:lnTo>
                <a:lnTo>
                  <a:pt x="4703644" y="555135"/>
                </a:lnTo>
                <a:lnTo>
                  <a:pt x="4703644" y="894351"/>
                </a:lnTo>
                <a:lnTo>
                  <a:pt x="4701492" y="916112"/>
                </a:lnTo>
                <a:lnTo>
                  <a:pt x="4684997" y="955949"/>
                </a:lnTo>
                <a:lnTo>
                  <a:pt x="4654231" y="986723"/>
                </a:lnTo>
                <a:lnTo>
                  <a:pt x="4614404" y="1003227"/>
                </a:lnTo>
                <a:lnTo>
                  <a:pt x="4592645" y="1005381"/>
                </a:lnTo>
                <a:close/>
              </a:path>
            </a:pathLst>
          </a:custGeom>
          <a:solidFill>
            <a:srgbClr val="2E2E2E">
              <a:alpha val="11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 txBox="1"/>
          <p:nvPr/>
        </p:nvSpPr>
        <p:spPr>
          <a:xfrm>
            <a:off x="3224768" y="4327667"/>
            <a:ext cx="5060950" cy="92519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2200" spc="15" dirty="0">
                <a:latin typeface="Trebuchet MS"/>
                <a:cs typeface="Trebuchet MS"/>
              </a:rPr>
              <a:t>the</a:t>
            </a:r>
            <a:r>
              <a:rPr sz="2200" spc="-100" dirty="0">
                <a:latin typeface="Trebuchet MS"/>
                <a:cs typeface="Trebuchet MS"/>
              </a:rPr>
              <a:t> </a:t>
            </a:r>
            <a:r>
              <a:rPr sz="2200" spc="-75" dirty="0">
                <a:latin typeface="Trebuchet MS"/>
                <a:cs typeface="Trebuchet MS"/>
              </a:rPr>
              <a:t>litter</a:t>
            </a:r>
            <a:r>
              <a:rPr sz="2200" spc="-100" dirty="0">
                <a:latin typeface="Trebuchet MS"/>
                <a:cs typeface="Trebuchet MS"/>
              </a:rPr>
              <a:t> </a:t>
            </a:r>
            <a:r>
              <a:rPr sz="2200" spc="20" dirty="0">
                <a:latin typeface="Trebuchet MS"/>
                <a:cs typeface="Trebuchet MS"/>
              </a:rPr>
              <a:t>is</a:t>
            </a:r>
            <a:r>
              <a:rPr sz="2200" spc="-95" dirty="0">
                <a:latin typeface="Trebuchet MS"/>
                <a:cs typeface="Trebuchet MS"/>
              </a:rPr>
              <a:t> </a:t>
            </a:r>
            <a:r>
              <a:rPr sz="2200" spc="25" dirty="0">
                <a:latin typeface="Trebuchet MS"/>
                <a:cs typeface="Trebuchet MS"/>
              </a:rPr>
              <a:t>retraced</a:t>
            </a:r>
            <a:r>
              <a:rPr sz="2200" spc="-100" dirty="0">
                <a:latin typeface="Trebuchet MS"/>
                <a:cs typeface="Trebuchet MS"/>
              </a:rPr>
              <a:t> </a:t>
            </a:r>
            <a:r>
              <a:rPr sz="2200" spc="65" dirty="0">
                <a:latin typeface="Trebuchet MS"/>
                <a:cs typeface="Trebuchet MS"/>
              </a:rPr>
              <a:t>through</a:t>
            </a:r>
            <a:r>
              <a:rPr sz="2200" spc="-100" dirty="0">
                <a:latin typeface="Trebuchet MS"/>
                <a:cs typeface="Trebuchet MS"/>
              </a:rPr>
              <a:t> </a:t>
            </a:r>
            <a:r>
              <a:rPr sz="2200" spc="65" dirty="0">
                <a:latin typeface="Trebuchet MS"/>
                <a:cs typeface="Trebuchet MS"/>
              </a:rPr>
              <a:t>videofeed</a:t>
            </a:r>
            <a:endParaRPr sz="2200" dirty="0">
              <a:latin typeface="Trebuchet MS"/>
              <a:cs typeface="Trebuchet MS"/>
            </a:endParaRPr>
          </a:p>
          <a:p>
            <a:pPr marL="71755" algn="ctr">
              <a:lnSpc>
                <a:spcPct val="100000"/>
              </a:lnSpc>
              <a:spcBef>
                <a:spcPts val="1780"/>
              </a:spcBef>
            </a:pPr>
            <a:r>
              <a:rPr sz="2200" dirty="0">
                <a:latin typeface="Trebuchet MS"/>
                <a:cs typeface="Trebuchet MS"/>
              </a:rPr>
              <a:t>to</a:t>
            </a:r>
            <a:r>
              <a:rPr sz="2200" spc="-110" dirty="0">
                <a:latin typeface="Trebuchet MS"/>
                <a:cs typeface="Trebuchet MS"/>
              </a:rPr>
              <a:t> </a:t>
            </a:r>
            <a:r>
              <a:rPr sz="2200" spc="-55" dirty="0">
                <a:latin typeface="Trebuchet MS"/>
                <a:cs typeface="Trebuchet MS"/>
              </a:rPr>
              <a:t>first</a:t>
            </a:r>
            <a:r>
              <a:rPr sz="2200" spc="-110" dirty="0">
                <a:latin typeface="Trebuchet MS"/>
                <a:cs typeface="Trebuchet MS"/>
              </a:rPr>
              <a:t> </a:t>
            </a:r>
            <a:r>
              <a:rPr sz="2200" spc="45" dirty="0">
                <a:latin typeface="Trebuchet MS"/>
                <a:cs typeface="Trebuchet MS"/>
              </a:rPr>
              <a:t>instance</a:t>
            </a:r>
            <a:r>
              <a:rPr sz="2200" spc="-110" dirty="0">
                <a:latin typeface="Trebuchet MS"/>
                <a:cs typeface="Trebuchet MS"/>
              </a:rPr>
              <a:t> </a:t>
            </a:r>
            <a:r>
              <a:rPr sz="2200" spc="25" dirty="0">
                <a:latin typeface="Trebuchet MS"/>
                <a:cs typeface="Trebuchet MS"/>
              </a:rPr>
              <a:t>of</a:t>
            </a:r>
            <a:r>
              <a:rPr sz="2200" spc="-105" dirty="0">
                <a:latin typeface="Trebuchet MS"/>
                <a:cs typeface="Trebuchet MS"/>
              </a:rPr>
              <a:t> </a:t>
            </a:r>
            <a:r>
              <a:rPr sz="2200" spc="30" dirty="0">
                <a:latin typeface="Trebuchet MS"/>
                <a:cs typeface="Trebuchet MS"/>
              </a:rPr>
              <a:t>apperance.</a:t>
            </a:r>
            <a:endParaRPr sz="2200" dirty="0">
              <a:latin typeface="Trebuchet MS"/>
              <a:cs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443537" y="6121237"/>
            <a:ext cx="4696460" cy="1005840"/>
          </a:xfrm>
          <a:custGeom>
            <a:avLst/>
            <a:gdLst/>
            <a:ahLst/>
            <a:cxnLst/>
            <a:rect l="l" t="t" r="r" b="b"/>
            <a:pathLst>
              <a:path w="4696459" h="1005840">
                <a:moveTo>
                  <a:pt x="4585345" y="1005381"/>
                </a:moveTo>
                <a:lnTo>
                  <a:pt x="111055" y="1005381"/>
                </a:lnTo>
                <a:lnTo>
                  <a:pt x="67827" y="996656"/>
                </a:lnTo>
                <a:lnTo>
                  <a:pt x="32527" y="972860"/>
                </a:lnTo>
                <a:lnTo>
                  <a:pt x="8727" y="937568"/>
                </a:lnTo>
                <a:lnTo>
                  <a:pt x="0" y="894351"/>
                </a:lnTo>
                <a:lnTo>
                  <a:pt x="0" y="672297"/>
                </a:lnTo>
                <a:lnTo>
                  <a:pt x="8727" y="629080"/>
                </a:lnTo>
                <a:lnTo>
                  <a:pt x="32527" y="593789"/>
                </a:lnTo>
                <a:lnTo>
                  <a:pt x="67827" y="569994"/>
                </a:lnTo>
                <a:lnTo>
                  <a:pt x="111055" y="561269"/>
                </a:lnTo>
                <a:lnTo>
                  <a:pt x="551022" y="561269"/>
                </a:lnTo>
                <a:lnTo>
                  <a:pt x="594250" y="552544"/>
                </a:lnTo>
                <a:lnTo>
                  <a:pt x="629550" y="528750"/>
                </a:lnTo>
                <a:lnTo>
                  <a:pt x="653351" y="493459"/>
                </a:lnTo>
                <a:lnTo>
                  <a:pt x="662078" y="450243"/>
                </a:lnTo>
                <a:lnTo>
                  <a:pt x="662078" y="111027"/>
                </a:lnTo>
                <a:lnTo>
                  <a:pt x="670806" y="67810"/>
                </a:lnTo>
                <a:lnTo>
                  <a:pt x="694606" y="32519"/>
                </a:lnTo>
                <a:lnTo>
                  <a:pt x="729906" y="8725"/>
                </a:lnTo>
                <a:lnTo>
                  <a:pt x="773134" y="0"/>
                </a:lnTo>
                <a:lnTo>
                  <a:pt x="3923271" y="0"/>
                </a:lnTo>
                <a:lnTo>
                  <a:pt x="3965767" y="8451"/>
                </a:lnTo>
                <a:lnTo>
                  <a:pt x="4001795" y="32519"/>
                </a:lnTo>
                <a:lnTo>
                  <a:pt x="4025873" y="68538"/>
                </a:lnTo>
                <a:lnTo>
                  <a:pt x="4034330" y="111027"/>
                </a:lnTo>
                <a:lnTo>
                  <a:pt x="4034330" y="450243"/>
                </a:lnTo>
                <a:lnTo>
                  <a:pt x="4036483" y="472004"/>
                </a:lnTo>
                <a:lnTo>
                  <a:pt x="4052987" y="511841"/>
                </a:lnTo>
                <a:lnTo>
                  <a:pt x="4083770" y="542616"/>
                </a:lnTo>
                <a:lnTo>
                  <a:pt x="4123614" y="559116"/>
                </a:lnTo>
                <a:lnTo>
                  <a:pt x="4145380" y="561269"/>
                </a:lnTo>
                <a:lnTo>
                  <a:pt x="4585345" y="561269"/>
                </a:lnTo>
                <a:lnTo>
                  <a:pt x="4607116" y="563422"/>
                </a:lnTo>
                <a:lnTo>
                  <a:pt x="4646964" y="579923"/>
                </a:lnTo>
                <a:lnTo>
                  <a:pt x="4677748" y="610699"/>
                </a:lnTo>
                <a:lnTo>
                  <a:pt x="4694251" y="650535"/>
                </a:lnTo>
                <a:lnTo>
                  <a:pt x="4696404" y="672297"/>
                </a:lnTo>
                <a:lnTo>
                  <a:pt x="4696404" y="894351"/>
                </a:lnTo>
                <a:lnTo>
                  <a:pt x="4687952" y="936839"/>
                </a:lnTo>
                <a:lnTo>
                  <a:pt x="4663879" y="972859"/>
                </a:lnTo>
                <a:lnTo>
                  <a:pt x="4627849" y="996927"/>
                </a:lnTo>
                <a:lnTo>
                  <a:pt x="4607116" y="1003227"/>
                </a:lnTo>
                <a:lnTo>
                  <a:pt x="4585345" y="1005381"/>
                </a:lnTo>
                <a:close/>
              </a:path>
            </a:pathLst>
          </a:custGeom>
          <a:solidFill>
            <a:srgbClr val="2E2E2E">
              <a:alpha val="11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 txBox="1"/>
          <p:nvPr/>
        </p:nvSpPr>
        <p:spPr>
          <a:xfrm>
            <a:off x="3543732" y="6140496"/>
            <a:ext cx="4495165" cy="92519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R="64135" algn="ctr">
              <a:lnSpc>
                <a:spcPct val="100000"/>
              </a:lnSpc>
              <a:spcBef>
                <a:spcPts val="120"/>
              </a:spcBef>
            </a:pPr>
            <a:r>
              <a:rPr sz="2200" spc="15" dirty="0">
                <a:latin typeface="Trebuchet MS"/>
                <a:cs typeface="Trebuchet MS"/>
              </a:rPr>
              <a:t>the</a:t>
            </a:r>
            <a:r>
              <a:rPr sz="2200" spc="-110" dirty="0">
                <a:latin typeface="Trebuchet MS"/>
                <a:cs typeface="Trebuchet MS"/>
              </a:rPr>
              <a:t> </a:t>
            </a:r>
            <a:r>
              <a:rPr sz="2200" spc="35" dirty="0">
                <a:latin typeface="Trebuchet MS"/>
                <a:cs typeface="Trebuchet MS"/>
              </a:rPr>
              <a:t>felon</a:t>
            </a:r>
            <a:r>
              <a:rPr sz="2200" spc="-110" dirty="0">
                <a:latin typeface="Trebuchet MS"/>
                <a:cs typeface="Trebuchet MS"/>
              </a:rPr>
              <a:t> </a:t>
            </a:r>
            <a:r>
              <a:rPr sz="2200" spc="20" dirty="0">
                <a:latin typeface="Trebuchet MS"/>
                <a:cs typeface="Trebuchet MS"/>
              </a:rPr>
              <a:t>is</a:t>
            </a:r>
            <a:r>
              <a:rPr sz="2200" spc="-110" dirty="0">
                <a:latin typeface="Trebuchet MS"/>
                <a:cs typeface="Trebuchet MS"/>
              </a:rPr>
              <a:t> </a:t>
            </a:r>
            <a:r>
              <a:rPr sz="2200" spc="50" dirty="0">
                <a:latin typeface="Trebuchet MS"/>
                <a:cs typeface="Trebuchet MS"/>
              </a:rPr>
              <a:t>defined</a:t>
            </a:r>
            <a:r>
              <a:rPr sz="2200" spc="-105" dirty="0">
                <a:latin typeface="Trebuchet MS"/>
                <a:cs typeface="Trebuchet MS"/>
              </a:rPr>
              <a:t> </a:t>
            </a:r>
            <a:r>
              <a:rPr sz="2200" spc="95" dirty="0">
                <a:latin typeface="Trebuchet MS"/>
                <a:cs typeface="Trebuchet MS"/>
              </a:rPr>
              <a:t>and</a:t>
            </a:r>
            <a:endParaRPr sz="22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780"/>
              </a:spcBef>
            </a:pPr>
            <a:r>
              <a:rPr sz="2200" spc="55" dirty="0">
                <a:latin typeface="Trebuchet MS"/>
                <a:cs typeface="Trebuchet MS"/>
              </a:rPr>
              <a:t>contacted</a:t>
            </a:r>
            <a:r>
              <a:rPr sz="2200" spc="-110" dirty="0">
                <a:latin typeface="Trebuchet MS"/>
                <a:cs typeface="Trebuchet MS"/>
              </a:rPr>
              <a:t> </a:t>
            </a:r>
            <a:r>
              <a:rPr sz="2200" spc="100" dirty="0">
                <a:latin typeface="Trebuchet MS"/>
                <a:cs typeface="Trebuchet MS"/>
              </a:rPr>
              <a:t>using</a:t>
            </a:r>
            <a:r>
              <a:rPr sz="2200" spc="-110" dirty="0">
                <a:latin typeface="Trebuchet MS"/>
                <a:cs typeface="Trebuchet MS"/>
              </a:rPr>
              <a:t> </a:t>
            </a:r>
            <a:r>
              <a:rPr sz="2200" spc="-10" dirty="0">
                <a:latin typeface="Trebuchet MS"/>
                <a:cs typeface="Trebuchet MS"/>
              </a:rPr>
              <a:t>facial</a:t>
            </a:r>
            <a:r>
              <a:rPr sz="2200" spc="-105" dirty="0">
                <a:latin typeface="Trebuchet MS"/>
                <a:cs typeface="Trebuchet MS"/>
              </a:rPr>
              <a:t> </a:t>
            </a:r>
            <a:r>
              <a:rPr sz="2200" dirty="0">
                <a:latin typeface="Trebuchet MS"/>
                <a:cs typeface="Trebuchet MS"/>
              </a:rPr>
              <a:t>recognition.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D30D4DD-F09F-0BD7-1145-106BA655C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1213" y="8155778"/>
            <a:ext cx="4046787" cy="147458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4128" cy="10283285"/>
            <a:chOff x="0" y="0"/>
            <a:chExt cx="18284128" cy="10283285"/>
          </a:xfrm>
        </p:grpSpPr>
        <p:sp>
          <p:nvSpPr>
            <p:cNvPr id="3" name="object 3"/>
            <p:cNvSpPr/>
            <p:nvPr/>
          </p:nvSpPr>
          <p:spPr>
            <a:xfrm>
              <a:off x="11668970" y="1862550"/>
              <a:ext cx="14604" cy="8420735"/>
            </a:xfrm>
            <a:custGeom>
              <a:avLst/>
              <a:gdLst/>
              <a:ahLst/>
              <a:cxnLst/>
              <a:rect l="l" t="t" r="r" b="b"/>
              <a:pathLst>
                <a:path w="14604" h="8420735">
                  <a:moveTo>
                    <a:pt x="0" y="0"/>
                  </a:moveTo>
                  <a:lnTo>
                    <a:pt x="14280" y="8420160"/>
                  </a:lnTo>
                </a:path>
              </a:pathLst>
            </a:custGeom>
            <a:ln w="285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11654728" y="1876795"/>
              <a:ext cx="6629400" cy="14604"/>
            </a:xfrm>
            <a:custGeom>
              <a:avLst/>
              <a:gdLst/>
              <a:ahLst/>
              <a:cxnLst/>
              <a:rect l="l" t="t" r="r" b="b"/>
              <a:pathLst>
                <a:path w="6629400" h="14605">
                  <a:moveTo>
                    <a:pt x="0" y="0"/>
                  </a:moveTo>
                  <a:lnTo>
                    <a:pt x="6629391" y="14279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1697970" cy="1891664"/>
            </a:xfrm>
            <a:custGeom>
              <a:avLst/>
              <a:gdLst/>
              <a:ahLst/>
              <a:cxnLst/>
              <a:rect l="l" t="t" r="r" b="b"/>
              <a:pathLst>
                <a:path w="11697970" h="1891664">
                  <a:moveTo>
                    <a:pt x="11697575" y="1891082"/>
                  </a:moveTo>
                  <a:lnTo>
                    <a:pt x="0" y="1891082"/>
                  </a:lnTo>
                  <a:lnTo>
                    <a:pt x="0" y="0"/>
                  </a:lnTo>
                  <a:lnTo>
                    <a:pt x="11697575" y="0"/>
                  </a:lnTo>
                  <a:lnTo>
                    <a:pt x="11697575" y="18910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14971349" y="6108892"/>
              <a:ext cx="0" cy="704850"/>
            </a:xfrm>
            <a:custGeom>
              <a:avLst/>
              <a:gdLst/>
              <a:ahLst/>
              <a:cxnLst/>
              <a:rect l="l" t="t" r="r" b="b"/>
              <a:pathLst>
                <a:path h="704850">
                  <a:moveTo>
                    <a:pt x="0" y="0"/>
                  </a:moveTo>
                  <a:lnTo>
                    <a:pt x="0" y="704842"/>
                  </a:lnTo>
                </a:path>
              </a:pathLst>
            </a:custGeom>
            <a:ln w="382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14914199" y="6737331"/>
              <a:ext cx="114300" cy="76835"/>
            </a:xfrm>
            <a:custGeom>
              <a:avLst/>
              <a:gdLst/>
              <a:ahLst/>
              <a:cxnLst/>
              <a:rect l="l" t="t" r="r" b="b"/>
              <a:pathLst>
                <a:path w="114300" h="76834">
                  <a:moveTo>
                    <a:pt x="114300" y="0"/>
                  </a:moveTo>
                  <a:lnTo>
                    <a:pt x="57150" y="76404"/>
                  </a:lnTo>
                  <a:lnTo>
                    <a:pt x="0" y="0"/>
                  </a:lnTo>
                </a:path>
              </a:pathLst>
            </a:custGeom>
            <a:ln w="381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14971349" y="7759293"/>
              <a:ext cx="0" cy="704850"/>
            </a:xfrm>
            <a:custGeom>
              <a:avLst/>
              <a:gdLst/>
              <a:ahLst/>
              <a:cxnLst/>
              <a:rect l="l" t="t" r="r" b="b"/>
              <a:pathLst>
                <a:path h="704850">
                  <a:moveTo>
                    <a:pt x="0" y="0"/>
                  </a:moveTo>
                  <a:lnTo>
                    <a:pt x="0" y="704842"/>
                  </a:lnTo>
                </a:path>
              </a:pathLst>
            </a:custGeom>
            <a:ln w="382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4914199" y="8387731"/>
              <a:ext cx="114300" cy="76835"/>
            </a:xfrm>
            <a:custGeom>
              <a:avLst/>
              <a:gdLst/>
              <a:ahLst/>
              <a:cxnLst/>
              <a:rect l="l" t="t" r="r" b="b"/>
              <a:pathLst>
                <a:path w="114300" h="76834">
                  <a:moveTo>
                    <a:pt x="114300" y="0"/>
                  </a:moveTo>
                  <a:lnTo>
                    <a:pt x="57150" y="76404"/>
                  </a:lnTo>
                  <a:lnTo>
                    <a:pt x="0" y="0"/>
                  </a:lnTo>
                </a:path>
              </a:pathLst>
            </a:custGeom>
            <a:ln w="381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1654697" y="4687755"/>
              <a:ext cx="6629400" cy="14604"/>
            </a:xfrm>
            <a:custGeom>
              <a:avLst/>
              <a:gdLst/>
              <a:ahLst/>
              <a:cxnLst/>
              <a:rect l="l" t="t" r="r" b="b"/>
              <a:pathLst>
                <a:path w="6629400" h="14604">
                  <a:moveTo>
                    <a:pt x="0" y="0"/>
                  </a:moveTo>
                  <a:lnTo>
                    <a:pt x="6629391" y="14279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2474918" y="5119547"/>
              <a:ext cx="4995545" cy="2691765"/>
            </a:xfrm>
            <a:custGeom>
              <a:avLst/>
              <a:gdLst/>
              <a:ahLst/>
              <a:cxnLst/>
              <a:rect l="l" t="t" r="r" b="b"/>
              <a:pathLst>
                <a:path w="4995544" h="2691765">
                  <a:moveTo>
                    <a:pt x="4825035" y="1765312"/>
                  </a:moveTo>
                  <a:lnTo>
                    <a:pt x="4816272" y="1721319"/>
                  </a:lnTo>
                  <a:lnTo>
                    <a:pt x="4791329" y="1684032"/>
                  </a:lnTo>
                  <a:lnTo>
                    <a:pt x="4754003" y="1659115"/>
                  </a:lnTo>
                  <a:lnTo>
                    <a:pt x="4709985" y="1650377"/>
                  </a:lnTo>
                  <a:lnTo>
                    <a:pt x="287451" y="1650377"/>
                  </a:lnTo>
                  <a:lnTo>
                    <a:pt x="242671" y="1659407"/>
                  </a:lnTo>
                  <a:lnTo>
                    <a:pt x="206095" y="1684032"/>
                  </a:lnTo>
                  <a:lnTo>
                    <a:pt x="181432" y="1720570"/>
                  </a:lnTo>
                  <a:lnTo>
                    <a:pt x="172389" y="1765312"/>
                  </a:lnTo>
                  <a:lnTo>
                    <a:pt x="172389" y="2001266"/>
                  </a:lnTo>
                  <a:lnTo>
                    <a:pt x="180746" y="2043137"/>
                  </a:lnTo>
                  <a:lnTo>
                    <a:pt x="203581" y="2077504"/>
                  </a:lnTo>
                  <a:lnTo>
                    <a:pt x="237540" y="2100973"/>
                  </a:lnTo>
                  <a:lnTo>
                    <a:pt x="321043" y="2119249"/>
                  </a:lnTo>
                  <a:lnTo>
                    <a:pt x="355003" y="2142718"/>
                  </a:lnTo>
                  <a:lnTo>
                    <a:pt x="377837" y="2177084"/>
                  </a:lnTo>
                  <a:lnTo>
                    <a:pt x="386181" y="2218956"/>
                  </a:lnTo>
                  <a:lnTo>
                    <a:pt x="386181" y="2576195"/>
                  </a:lnTo>
                  <a:lnTo>
                    <a:pt x="395224" y="2620937"/>
                  </a:lnTo>
                  <a:lnTo>
                    <a:pt x="419887" y="2657475"/>
                  </a:lnTo>
                  <a:lnTo>
                    <a:pt x="456463" y="2682113"/>
                  </a:lnTo>
                  <a:lnTo>
                    <a:pt x="501243" y="2691142"/>
                  </a:lnTo>
                  <a:lnTo>
                    <a:pt x="4496028" y="2691142"/>
                  </a:lnTo>
                  <a:lnTo>
                    <a:pt x="4540072" y="2682392"/>
                  </a:lnTo>
                  <a:lnTo>
                    <a:pt x="4577397" y="2657475"/>
                  </a:lnTo>
                  <a:lnTo>
                    <a:pt x="4602340" y="2620187"/>
                  </a:lnTo>
                  <a:lnTo>
                    <a:pt x="4611090" y="2576195"/>
                  </a:lnTo>
                  <a:lnTo>
                    <a:pt x="4611090" y="2219007"/>
                  </a:lnTo>
                  <a:lnTo>
                    <a:pt x="4619447" y="2177110"/>
                  </a:lnTo>
                  <a:lnTo>
                    <a:pt x="4642307" y="2142718"/>
                  </a:lnTo>
                  <a:lnTo>
                    <a:pt x="4676292" y="2119249"/>
                  </a:lnTo>
                  <a:lnTo>
                    <a:pt x="4759833" y="2100973"/>
                  </a:lnTo>
                  <a:lnTo>
                    <a:pt x="4793818" y="2077504"/>
                  </a:lnTo>
                  <a:lnTo>
                    <a:pt x="4816665" y="2043112"/>
                  </a:lnTo>
                  <a:lnTo>
                    <a:pt x="4825035" y="2001215"/>
                  </a:lnTo>
                  <a:lnTo>
                    <a:pt x="4825035" y="1765312"/>
                  </a:lnTo>
                  <a:close/>
                </a:path>
                <a:path w="4995544" h="2691765">
                  <a:moveTo>
                    <a:pt x="4995265" y="114935"/>
                  </a:moveTo>
                  <a:lnTo>
                    <a:pt x="4986502" y="70954"/>
                  </a:lnTo>
                  <a:lnTo>
                    <a:pt x="4961572" y="33667"/>
                  </a:lnTo>
                  <a:lnTo>
                    <a:pt x="4924272" y="8750"/>
                  </a:lnTo>
                  <a:lnTo>
                    <a:pt x="4880267" y="0"/>
                  </a:lnTo>
                  <a:lnTo>
                    <a:pt x="114998" y="0"/>
                  </a:lnTo>
                  <a:lnTo>
                    <a:pt x="70231" y="9029"/>
                  </a:lnTo>
                  <a:lnTo>
                    <a:pt x="33680" y="33667"/>
                  </a:lnTo>
                  <a:lnTo>
                    <a:pt x="9042" y="70192"/>
                  </a:lnTo>
                  <a:lnTo>
                    <a:pt x="0" y="114935"/>
                  </a:lnTo>
                  <a:lnTo>
                    <a:pt x="0" y="344805"/>
                  </a:lnTo>
                  <a:lnTo>
                    <a:pt x="9042" y="389547"/>
                  </a:lnTo>
                  <a:lnTo>
                    <a:pt x="33680" y="426072"/>
                  </a:lnTo>
                  <a:lnTo>
                    <a:pt x="70231" y="450710"/>
                  </a:lnTo>
                  <a:lnTo>
                    <a:pt x="114998" y="459740"/>
                  </a:lnTo>
                  <a:lnTo>
                    <a:pt x="305219" y="459740"/>
                  </a:lnTo>
                  <a:lnTo>
                    <a:pt x="349986" y="468769"/>
                  </a:lnTo>
                  <a:lnTo>
                    <a:pt x="386537" y="493407"/>
                  </a:lnTo>
                  <a:lnTo>
                    <a:pt x="411175" y="529932"/>
                  </a:lnTo>
                  <a:lnTo>
                    <a:pt x="420217" y="574675"/>
                  </a:lnTo>
                  <a:lnTo>
                    <a:pt x="420217" y="925830"/>
                  </a:lnTo>
                  <a:lnTo>
                    <a:pt x="429247" y="970572"/>
                  </a:lnTo>
                  <a:lnTo>
                    <a:pt x="453898" y="1007110"/>
                  </a:lnTo>
                  <a:lnTo>
                    <a:pt x="490448" y="1031735"/>
                  </a:lnTo>
                  <a:lnTo>
                    <a:pt x="535216" y="1040765"/>
                  </a:lnTo>
                  <a:lnTo>
                    <a:pt x="4460202" y="1040765"/>
                  </a:lnTo>
                  <a:lnTo>
                    <a:pt x="4504207" y="1032014"/>
                  </a:lnTo>
                  <a:lnTo>
                    <a:pt x="4541507" y="1007097"/>
                  </a:lnTo>
                  <a:lnTo>
                    <a:pt x="4566437" y="969810"/>
                  </a:lnTo>
                  <a:lnTo>
                    <a:pt x="4575187" y="925830"/>
                  </a:lnTo>
                  <a:lnTo>
                    <a:pt x="4575187" y="574675"/>
                  </a:lnTo>
                  <a:lnTo>
                    <a:pt x="4577423" y="552145"/>
                  </a:lnTo>
                  <a:lnTo>
                    <a:pt x="4594517" y="510908"/>
                  </a:lnTo>
                  <a:lnTo>
                    <a:pt x="4626394" y="479056"/>
                  </a:lnTo>
                  <a:lnTo>
                    <a:pt x="4667656" y="461975"/>
                  </a:lnTo>
                  <a:lnTo>
                    <a:pt x="4690186" y="459740"/>
                  </a:lnTo>
                  <a:lnTo>
                    <a:pt x="4880267" y="459740"/>
                  </a:lnTo>
                  <a:lnTo>
                    <a:pt x="4902797" y="457517"/>
                  </a:lnTo>
                  <a:lnTo>
                    <a:pt x="4944059" y="440436"/>
                  </a:lnTo>
                  <a:lnTo>
                    <a:pt x="4975936" y="408571"/>
                  </a:lnTo>
                  <a:lnTo>
                    <a:pt x="4993030" y="367334"/>
                  </a:lnTo>
                  <a:lnTo>
                    <a:pt x="4995265" y="344805"/>
                  </a:lnTo>
                  <a:lnTo>
                    <a:pt x="4995265" y="114935"/>
                  </a:lnTo>
                  <a:close/>
                </a:path>
              </a:pathLst>
            </a:custGeom>
            <a:solidFill>
              <a:srgbClr val="898989">
                <a:alpha val="17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07883" y="7850126"/>
            <a:ext cx="8941435" cy="2084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8109"/>
              </a:lnSpc>
              <a:spcBef>
                <a:spcPts val="100"/>
              </a:spcBef>
            </a:pPr>
            <a:r>
              <a:rPr sz="7700" b="1" spc="390" dirty="0">
                <a:latin typeface="Trebuchet MS"/>
                <a:cs typeface="Trebuchet MS"/>
              </a:rPr>
              <a:t>REVERSE</a:t>
            </a:r>
            <a:endParaRPr sz="7700" dirty="0">
              <a:latin typeface="Trebuchet MS"/>
              <a:cs typeface="Trebuchet MS"/>
            </a:endParaRPr>
          </a:p>
          <a:p>
            <a:pPr marL="12700">
              <a:lnSpc>
                <a:spcPts val="8109"/>
              </a:lnSpc>
            </a:pPr>
            <a:r>
              <a:rPr sz="7700" b="1" spc="425" dirty="0">
                <a:latin typeface="Trebuchet MS"/>
                <a:cs typeface="Trebuchet MS"/>
              </a:rPr>
              <a:t>LOST-AND-FOUND</a:t>
            </a:r>
            <a:endParaRPr sz="7700" dirty="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579125" y="5139936"/>
            <a:ext cx="4709795" cy="2607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300" spc="95" dirty="0">
                <a:latin typeface="Trebuchet MS"/>
                <a:cs typeface="Trebuchet MS"/>
              </a:rPr>
              <a:t>Cameras</a:t>
            </a:r>
            <a:r>
              <a:rPr sz="2300" spc="-125" dirty="0">
                <a:latin typeface="Trebuchet MS"/>
                <a:cs typeface="Trebuchet MS"/>
              </a:rPr>
              <a:t> </a:t>
            </a:r>
            <a:r>
              <a:rPr sz="2300" spc="25" dirty="0">
                <a:latin typeface="Trebuchet MS"/>
                <a:cs typeface="Trebuchet MS"/>
              </a:rPr>
              <a:t>detect</a:t>
            </a:r>
            <a:r>
              <a:rPr sz="2300" spc="-125" dirty="0">
                <a:latin typeface="Trebuchet MS"/>
                <a:cs typeface="Trebuchet MS"/>
              </a:rPr>
              <a:t> </a:t>
            </a:r>
            <a:r>
              <a:rPr sz="2300" spc="75" dirty="0">
                <a:latin typeface="Trebuchet MS"/>
                <a:cs typeface="Trebuchet MS"/>
              </a:rPr>
              <a:t>any</a:t>
            </a:r>
            <a:r>
              <a:rPr sz="2300" spc="-125" dirty="0">
                <a:latin typeface="Trebuchet MS"/>
                <a:cs typeface="Trebuchet MS"/>
              </a:rPr>
              <a:t> </a:t>
            </a:r>
            <a:r>
              <a:rPr sz="2300" spc="155" dirty="0">
                <a:latin typeface="Trebuchet MS"/>
                <a:cs typeface="Trebuchet MS"/>
              </a:rPr>
              <a:t>baggage</a:t>
            </a:r>
            <a:r>
              <a:rPr sz="2300" spc="-120" dirty="0">
                <a:latin typeface="Trebuchet MS"/>
                <a:cs typeface="Trebuchet MS"/>
              </a:rPr>
              <a:t> </a:t>
            </a:r>
            <a:r>
              <a:rPr sz="2300" spc="30" dirty="0">
                <a:latin typeface="Trebuchet MS"/>
                <a:cs typeface="Trebuchet MS"/>
              </a:rPr>
              <a:t>kept</a:t>
            </a:r>
            <a:endParaRPr sz="23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815"/>
              </a:spcBef>
            </a:pPr>
            <a:r>
              <a:rPr sz="2300" spc="-50" dirty="0">
                <a:latin typeface="Trebuchet MS"/>
                <a:cs typeface="Trebuchet MS"/>
              </a:rPr>
              <a:t>still</a:t>
            </a:r>
            <a:r>
              <a:rPr sz="2300" spc="-114" dirty="0">
                <a:latin typeface="Trebuchet MS"/>
                <a:cs typeface="Trebuchet MS"/>
              </a:rPr>
              <a:t> </a:t>
            </a:r>
            <a:r>
              <a:rPr sz="2300" spc="-20" dirty="0">
                <a:latin typeface="Trebuchet MS"/>
                <a:cs typeface="Trebuchet MS"/>
              </a:rPr>
              <a:t>for</a:t>
            </a:r>
            <a:r>
              <a:rPr sz="2300" spc="-110" dirty="0">
                <a:latin typeface="Trebuchet MS"/>
                <a:cs typeface="Trebuchet MS"/>
              </a:rPr>
              <a:t> </a:t>
            </a:r>
            <a:r>
              <a:rPr sz="2300" spc="45" dirty="0">
                <a:latin typeface="Trebuchet MS"/>
                <a:cs typeface="Trebuchet MS"/>
              </a:rPr>
              <a:t>a</a:t>
            </a:r>
            <a:r>
              <a:rPr sz="2300" spc="-114" dirty="0">
                <a:latin typeface="Trebuchet MS"/>
                <a:cs typeface="Trebuchet MS"/>
              </a:rPr>
              <a:t> </a:t>
            </a:r>
            <a:r>
              <a:rPr sz="2300" spc="100" dirty="0">
                <a:latin typeface="Trebuchet MS"/>
                <a:cs typeface="Trebuchet MS"/>
              </a:rPr>
              <a:t>long</a:t>
            </a:r>
            <a:r>
              <a:rPr sz="2300" spc="-110" dirty="0">
                <a:latin typeface="Trebuchet MS"/>
                <a:cs typeface="Trebuchet MS"/>
              </a:rPr>
              <a:t> </a:t>
            </a:r>
            <a:r>
              <a:rPr sz="2300" spc="40" dirty="0">
                <a:latin typeface="Trebuchet MS"/>
                <a:cs typeface="Trebuchet MS"/>
              </a:rPr>
              <a:t>period</a:t>
            </a:r>
            <a:r>
              <a:rPr sz="2300" spc="-110" dirty="0">
                <a:latin typeface="Trebuchet MS"/>
                <a:cs typeface="Trebuchet MS"/>
              </a:rPr>
              <a:t> </a:t>
            </a:r>
            <a:r>
              <a:rPr sz="2300" spc="15" dirty="0">
                <a:latin typeface="Trebuchet MS"/>
                <a:cs typeface="Trebuchet MS"/>
              </a:rPr>
              <a:t>of</a:t>
            </a:r>
            <a:r>
              <a:rPr sz="2300" spc="-114" dirty="0">
                <a:latin typeface="Trebuchet MS"/>
                <a:cs typeface="Trebuchet MS"/>
              </a:rPr>
              <a:t> </a:t>
            </a:r>
            <a:r>
              <a:rPr sz="2300" spc="-90" dirty="0">
                <a:latin typeface="Trebuchet MS"/>
                <a:cs typeface="Trebuchet MS"/>
              </a:rPr>
              <a:t>time.</a:t>
            </a:r>
            <a:endParaRPr sz="23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300" dirty="0">
              <a:latin typeface="Trebuchet MS"/>
              <a:cs typeface="Trebuchet MS"/>
            </a:endParaRPr>
          </a:p>
          <a:p>
            <a:pPr marL="184785" marR="177165" algn="ctr">
              <a:lnSpc>
                <a:spcPct val="165800"/>
              </a:lnSpc>
            </a:pPr>
            <a:r>
              <a:rPr sz="2300" spc="175" dirty="0">
                <a:latin typeface="Trebuchet MS"/>
                <a:cs typeface="Trebuchet MS"/>
              </a:rPr>
              <a:t>Bag</a:t>
            </a:r>
            <a:r>
              <a:rPr sz="2300" spc="-130" dirty="0">
                <a:latin typeface="Trebuchet MS"/>
                <a:cs typeface="Trebuchet MS"/>
              </a:rPr>
              <a:t> </a:t>
            </a:r>
            <a:r>
              <a:rPr sz="2300" spc="20" dirty="0">
                <a:latin typeface="Trebuchet MS"/>
                <a:cs typeface="Trebuchet MS"/>
              </a:rPr>
              <a:t>retraced</a:t>
            </a:r>
            <a:r>
              <a:rPr sz="2300" spc="-125" dirty="0">
                <a:latin typeface="Trebuchet MS"/>
                <a:cs typeface="Trebuchet MS"/>
              </a:rPr>
              <a:t> </a:t>
            </a:r>
            <a:r>
              <a:rPr sz="2300" spc="60" dirty="0">
                <a:latin typeface="Trebuchet MS"/>
                <a:cs typeface="Trebuchet MS"/>
              </a:rPr>
              <a:t>through</a:t>
            </a:r>
            <a:r>
              <a:rPr sz="2300" spc="-125" dirty="0">
                <a:latin typeface="Trebuchet MS"/>
                <a:cs typeface="Trebuchet MS"/>
              </a:rPr>
              <a:t> </a:t>
            </a:r>
            <a:r>
              <a:rPr sz="2300" spc="55" dirty="0">
                <a:latin typeface="Trebuchet MS"/>
                <a:cs typeface="Trebuchet MS"/>
              </a:rPr>
              <a:t>videofeed </a:t>
            </a:r>
            <a:r>
              <a:rPr sz="2300" spc="-680" dirty="0">
                <a:latin typeface="Trebuchet MS"/>
                <a:cs typeface="Trebuchet MS"/>
              </a:rPr>
              <a:t> </a:t>
            </a:r>
            <a:r>
              <a:rPr sz="2300" spc="-150" dirty="0">
                <a:latin typeface="Trebuchet MS"/>
                <a:cs typeface="Trebuchet MS"/>
              </a:rPr>
              <a:t>t</a:t>
            </a:r>
            <a:r>
              <a:rPr sz="2300" spc="130" dirty="0">
                <a:latin typeface="Trebuchet MS"/>
                <a:cs typeface="Trebuchet MS"/>
              </a:rPr>
              <a:t>o</a:t>
            </a:r>
            <a:r>
              <a:rPr sz="2300" spc="-110" dirty="0">
                <a:latin typeface="Trebuchet MS"/>
                <a:cs typeface="Trebuchet MS"/>
              </a:rPr>
              <a:t> </a:t>
            </a:r>
            <a:r>
              <a:rPr sz="2300" spc="-100" dirty="0">
                <a:latin typeface="Trebuchet MS"/>
                <a:cs typeface="Trebuchet MS"/>
              </a:rPr>
              <a:t>f</a:t>
            </a:r>
            <a:r>
              <a:rPr sz="2300" spc="-160" dirty="0">
                <a:latin typeface="Trebuchet MS"/>
                <a:cs typeface="Trebuchet MS"/>
              </a:rPr>
              <a:t>i</a:t>
            </a:r>
            <a:r>
              <a:rPr sz="2300" spc="-95" dirty="0">
                <a:latin typeface="Trebuchet MS"/>
                <a:cs typeface="Trebuchet MS"/>
              </a:rPr>
              <a:t>r</a:t>
            </a:r>
            <a:r>
              <a:rPr sz="2300" spc="180" dirty="0">
                <a:latin typeface="Trebuchet MS"/>
                <a:cs typeface="Trebuchet MS"/>
              </a:rPr>
              <a:t>s</a:t>
            </a:r>
            <a:r>
              <a:rPr sz="2300" spc="-145" dirty="0">
                <a:latin typeface="Trebuchet MS"/>
                <a:cs typeface="Trebuchet MS"/>
              </a:rPr>
              <a:t>t</a:t>
            </a:r>
            <a:r>
              <a:rPr sz="2300" spc="-110" dirty="0">
                <a:latin typeface="Trebuchet MS"/>
                <a:cs typeface="Trebuchet MS"/>
              </a:rPr>
              <a:t> </a:t>
            </a:r>
            <a:r>
              <a:rPr sz="2300" spc="-160" dirty="0">
                <a:latin typeface="Trebuchet MS"/>
                <a:cs typeface="Trebuchet MS"/>
              </a:rPr>
              <a:t>i</a:t>
            </a:r>
            <a:r>
              <a:rPr sz="2300" spc="75" dirty="0">
                <a:latin typeface="Trebuchet MS"/>
                <a:cs typeface="Trebuchet MS"/>
              </a:rPr>
              <a:t>n</a:t>
            </a:r>
            <a:r>
              <a:rPr sz="2300" spc="180" dirty="0">
                <a:latin typeface="Trebuchet MS"/>
                <a:cs typeface="Trebuchet MS"/>
              </a:rPr>
              <a:t>s</a:t>
            </a:r>
            <a:r>
              <a:rPr sz="2300" spc="-150" dirty="0">
                <a:latin typeface="Trebuchet MS"/>
                <a:cs typeface="Trebuchet MS"/>
              </a:rPr>
              <a:t>t</a:t>
            </a:r>
            <a:r>
              <a:rPr sz="2300" spc="40" dirty="0">
                <a:latin typeface="Trebuchet MS"/>
                <a:cs typeface="Trebuchet MS"/>
              </a:rPr>
              <a:t>a</a:t>
            </a:r>
            <a:r>
              <a:rPr sz="2300" spc="75" dirty="0">
                <a:latin typeface="Trebuchet MS"/>
                <a:cs typeface="Trebuchet MS"/>
              </a:rPr>
              <a:t>n</a:t>
            </a:r>
            <a:r>
              <a:rPr sz="2300" spc="114" dirty="0">
                <a:latin typeface="Trebuchet MS"/>
                <a:cs typeface="Trebuchet MS"/>
              </a:rPr>
              <a:t>c</a:t>
            </a:r>
            <a:r>
              <a:rPr sz="2300" spc="95" dirty="0">
                <a:latin typeface="Trebuchet MS"/>
                <a:cs typeface="Trebuchet MS"/>
              </a:rPr>
              <a:t>e</a:t>
            </a:r>
            <a:r>
              <a:rPr sz="2300" spc="-110" dirty="0">
                <a:latin typeface="Trebuchet MS"/>
                <a:cs typeface="Trebuchet MS"/>
              </a:rPr>
              <a:t> </a:t>
            </a:r>
            <a:r>
              <a:rPr sz="2300" spc="125" dirty="0">
                <a:latin typeface="Trebuchet MS"/>
                <a:cs typeface="Trebuchet MS"/>
              </a:rPr>
              <a:t>o</a:t>
            </a:r>
            <a:r>
              <a:rPr sz="2300" spc="-95" dirty="0">
                <a:latin typeface="Trebuchet MS"/>
                <a:cs typeface="Trebuchet MS"/>
              </a:rPr>
              <a:t>f</a:t>
            </a:r>
            <a:r>
              <a:rPr sz="2300" spc="-110" dirty="0">
                <a:latin typeface="Trebuchet MS"/>
                <a:cs typeface="Trebuchet MS"/>
              </a:rPr>
              <a:t> </a:t>
            </a:r>
            <a:r>
              <a:rPr sz="2300" spc="40" dirty="0">
                <a:latin typeface="Trebuchet MS"/>
                <a:cs typeface="Trebuchet MS"/>
              </a:rPr>
              <a:t>a</a:t>
            </a:r>
            <a:r>
              <a:rPr sz="2300" spc="130" dirty="0">
                <a:latin typeface="Trebuchet MS"/>
                <a:cs typeface="Trebuchet MS"/>
              </a:rPr>
              <a:t>pp</a:t>
            </a:r>
            <a:r>
              <a:rPr sz="2300" spc="90" dirty="0">
                <a:latin typeface="Trebuchet MS"/>
                <a:cs typeface="Trebuchet MS"/>
              </a:rPr>
              <a:t>e</a:t>
            </a:r>
            <a:r>
              <a:rPr sz="2300" spc="-95" dirty="0">
                <a:latin typeface="Trebuchet MS"/>
                <a:cs typeface="Trebuchet MS"/>
              </a:rPr>
              <a:t>r</a:t>
            </a:r>
            <a:r>
              <a:rPr sz="2300" spc="40" dirty="0">
                <a:latin typeface="Trebuchet MS"/>
                <a:cs typeface="Trebuchet MS"/>
              </a:rPr>
              <a:t>a</a:t>
            </a:r>
            <a:r>
              <a:rPr sz="2300" spc="75" dirty="0">
                <a:latin typeface="Trebuchet MS"/>
                <a:cs typeface="Trebuchet MS"/>
              </a:rPr>
              <a:t>n</a:t>
            </a:r>
            <a:r>
              <a:rPr sz="2300" spc="114" dirty="0">
                <a:latin typeface="Trebuchet MS"/>
                <a:cs typeface="Trebuchet MS"/>
              </a:rPr>
              <a:t>c</a:t>
            </a:r>
            <a:r>
              <a:rPr sz="2300" spc="90" dirty="0">
                <a:latin typeface="Trebuchet MS"/>
                <a:cs typeface="Trebuchet MS"/>
              </a:rPr>
              <a:t>e</a:t>
            </a:r>
            <a:r>
              <a:rPr sz="2300" spc="-409" dirty="0">
                <a:latin typeface="Trebuchet MS"/>
                <a:cs typeface="Trebuchet MS"/>
              </a:rPr>
              <a:t>.</a:t>
            </a:r>
            <a:endParaRPr sz="2300" dirty="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496899" y="8420313"/>
            <a:ext cx="4947920" cy="1040765"/>
          </a:xfrm>
          <a:custGeom>
            <a:avLst/>
            <a:gdLst/>
            <a:ahLst/>
            <a:cxnLst/>
            <a:rect l="l" t="t" r="r" b="b"/>
            <a:pathLst>
              <a:path w="4947919" h="1040765">
                <a:moveTo>
                  <a:pt x="4832542" y="1040767"/>
                </a:moveTo>
                <a:lnTo>
                  <a:pt x="114906" y="1040767"/>
                </a:lnTo>
                <a:lnTo>
                  <a:pt x="70179" y="1031735"/>
                </a:lnTo>
                <a:lnTo>
                  <a:pt x="33655" y="1007102"/>
                </a:lnTo>
                <a:lnTo>
                  <a:pt x="9029" y="970567"/>
                </a:lnTo>
                <a:lnTo>
                  <a:pt x="0" y="925829"/>
                </a:lnTo>
                <a:lnTo>
                  <a:pt x="0" y="695959"/>
                </a:lnTo>
                <a:lnTo>
                  <a:pt x="9029" y="651222"/>
                </a:lnTo>
                <a:lnTo>
                  <a:pt x="33655" y="614688"/>
                </a:lnTo>
                <a:lnTo>
                  <a:pt x="70179" y="590056"/>
                </a:lnTo>
                <a:lnTo>
                  <a:pt x="114906" y="581024"/>
                </a:lnTo>
                <a:lnTo>
                  <a:pt x="173152" y="581024"/>
                </a:lnTo>
                <a:lnTo>
                  <a:pt x="217879" y="571992"/>
                </a:lnTo>
                <a:lnTo>
                  <a:pt x="254403" y="547361"/>
                </a:lnTo>
                <a:lnTo>
                  <a:pt x="279028" y="510827"/>
                </a:lnTo>
                <a:lnTo>
                  <a:pt x="288058" y="466090"/>
                </a:lnTo>
                <a:lnTo>
                  <a:pt x="288058" y="114934"/>
                </a:lnTo>
                <a:lnTo>
                  <a:pt x="297088" y="70197"/>
                </a:lnTo>
                <a:lnTo>
                  <a:pt x="321713" y="33663"/>
                </a:lnTo>
                <a:lnTo>
                  <a:pt x="358238" y="9032"/>
                </a:lnTo>
                <a:lnTo>
                  <a:pt x="402964" y="0"/>
                </a:lnTo>
                <a:lnTo>
                  <a:pt x="4544483" y="0"/>
                </a:lnTo>
                <a:lnTo>
                  <a:pt x="4588461" y="8748"/>
                </a:lnTo>
                <a:lnTo>
                  <a:pt x="4625740" y="33663"/>
                </a:lnTo>
                <a:lnTo>
                  <a:pt x="4650647" y="70951"/>
                </a:lnTo>
                <a:lnTo>
                  <a:pt x="4659392" y="114934"/>
                </a:lnTo>
                <a:lnTo>
                  <a:pt x="4659392" y="466090"/>
                </a:lnTo>
                <a:lnTo>
                  <a:pt x="4661620" y="488617"/>
                </a:lnTo>
                <a:lnTo>
                  <a:pt x="4678696" y="529856"/>
                </a:lnTo>
                <a:lnTo>
                  <a:pt x="4710548" y="561714"/>
                </a:lnTo>
                <a:lnTo>
                  <a:pt x="4751780" y="578795"/>
                </a:lnTo>
                <a:lnTo>
                  <a:pt x="4774301" y="581024"/>
                </a:lnTo>
                <a:lnTo>
                  <a:pt x="4832542" y="581024"/>
                </a:lnTo>
                <a:lnTo>
                  <a:pt x="4855067" y="583253"/>
                </a:lnTo>
                <a:lnTo>
                  <a:pt x="4896297" y="600335"/>
                </a:lnTo>
                <a:lnTo>
                  <a:pt x="4928147" y="632193"/>
                </a:lnTo>
                <a:lnTo>
                  <a:pt x="4945223" y="673432"/>
                </a:lnTo>
                <a:lnTo>
                  <a:pt x="4947451" y="695959"/>
                </a:lnTo>
                <a:lnTo>
                  <a:pt x="4947451" y="925829"/>
                </a:lnTo>
                <a:lnTo>
                  <a:pt x="4938705" y="969813"/>
                </a:lnTo>
                <a:lnTo>
                  <a:pt x="4913798" y="1007100"/>
                </a:lnTo>
                <a:lnTo>
                  <a:pt x="4876519" y="1032015"/>
                </a:lnTo>
                <a:lnTo>
                  <a:pt x="4855067" y="1038537"/>
                </a:lnTo>
                <a:lnTo>
                  <a:pt x="4832542" y="1040767"/>
                </a:lnTo>
                <a:close/>
              </a:path>
            </a:pathLst>
          </a:custGeom>
          <a:solidFill>
            <a:srgbClr val="898989">
              <a:alpha val="17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12601010" y="8440676"/>
            <a:ext cx="4740910" cy="9569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6675" algn="ctr">
              <a:lnSpc>
                <a:spcPct val="100000"/>
              </a:lnSpc>
              <a:spcBef>
                <a:spcPts val="100"/>
              </a:spcBef>
            </a:pPr>
            <a:r>
              <a:rPr sz="2300" spc="80" dirty="0">
                <a:latin typeface="Trebuchet MS"/>
                <a:cs typeface="Trebuchet MS"/>
              </a:rPr>
              <a:t>Owner</a:t>
            </a:r>
            <a:r>
              <a:rPr sz="2300" spc="-114" dirty="0">
                <a:latin typeface="Trebuchet MS"/>
                <a:cs typeface="Trebuchet MS"/>
              </a:rPr>
              <a:t> </a:t>
            </a:r>
            <a:r>
              <a:rPr sz="2300" spc="15" dirty="0">
                <a:latin typeface="Trebuchet MS"/>
                <a:cs typeface="Trebuchet MS"/>
              </a:rPr>
              <a:t>of</a:t>
            </a:r>
            <a:r>
              <a:rPr sz="2300" spc="-114" dirty="0">
                <a:latin typeface="Trebuchet MS"/>
                <a:cs typeface="Trebuchet MS"/>
              </a:rPr>
              <a:t> </a:t>
            </a:r>
            <a:r>
              <a:rPr sz="2300" spc="5" dirty="0">
                <a:latin typeface="Trebuchet MS"/>
                <a:cs typeface="Trebuchet MS"/>
              </a:rPr>
              <a:t>the</a:t>
            </a:r>
            <a:r>
              <a:rPr sz="2300" spc="-114" dirty="0">
                <a:latin typeface="Trebuchet MS"/>
                <a:cs typeface="Trebuchet MS"/>
              </a:rPr>
              <a:t> </a:t>
            </a:r>
            <a:r>
              <a:rPr sz="2300" spc="175" dirty="0">
                <a:latin typeface="Trebuchet MS"/>
                <a:cs typeface="Trebuchet MS"/>
              </a:rPr>
              <a:t>Bag</a:t>
            </a:r>
            <a:r>
              <a:rPr sz="2300" spc="-114" dirty="0">
                <a:latin typeface="Trebuchet MS"/>
                <a:cs typeface="Trebuchet MS"/>
              </a:rPr>
              <a:t> </a:t>
            </a:r>
            <a:r>
              <a:rPr sz="2300" spc="40" dirty="0">
                <a:latin typeface="Trebuchet MS"/>
                <a:cs typeface="Trebuchet MS"/>
              </a:rPr>
              <a:t>defined</a:t>
            </a:r>
            <a:r>
              <a:rPr sz="2300" spc="-114" dirty="0">
                <a:latin typeface="Trebuchet MS"/>
                <a:cs typeface="Trebuchet MS"/>
              </a:rPr>
              <a:t> </a:t>
            </a:r>
            <a:r>
              <a:rPr sz="2300" spc="85" dirty="0">
                <a:latin typeface="Trebuchet MS"/>
                <a:cs typeface="Trebuchet MS"/>
              </a:rPr>
              <a:t>and</a:t>
            </a:r>
            <a:endParaRPr sz="23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815"/>
              </a:spcBef>
            </a:pPr>
            <a:r>
              <a:rPr sz="2300" spc="45" dirty="0">
                <a:latin typeface="Trebuchet MS"/>
                <a:cs typeface="Trebuchet MS"/>
              </a:rPr>
              <a:t>contacted</a:t>
            </a:r>
            <a:r>
              <a:rPr sz="2300" spc="-114" dirty="0">
                <a:latin typeface="Trebuchet MS"/>
                <a:cs typeface="Trebuchet MS"/>
              </a:rPr>
              <a:t> </a:t>
            </a:r>
            <a:r>
              <a:rPr sz="2300" spc="95" dirty="0">
                <a:latin typeface="Trebuchet MS"/>
                <a:cs typeface="Trebuchet MS"/>
              </a:rPr>
              <a:t>using</a:t>
            </a:r>
            <a:r>
              <a:rPr sz="2300" spc="-110" dirty="0">
                <a:latin typeface="Trebuchet MS"/>
                <a:cs typeface="Trebuchet MS"/>
              </a:rPr>
              <a:t> </a:t>
            </a:r>
            <a:r>
              <a:rPr sz="2300" spc="-20" dirty="0">
                <a:latin typeface="Trebuchet MS"/>
                <a:cs typeface="Trebuchet MS"/>
              </a:rPr>
              <a:t>facial</a:t>
            </a:r>
            <a:r>
              <a:rPr sz="2300" spc="-114" dirty="0">
                <a:latin typeface="Trebuchet MS"/>
                <a:cs typeface="Trebuchet MS"/>
              </a:rPr>
              <a:t> </a:t>
            </a:r>
            <a:r>
              <a:rPr sz="2300" spc="10" dirty="0">
                <a:latin typeface="Trebuchet MS"/>
                <a:cs typeface="Trebuchet MS"/>
              </a:rPr>
              <a:t>Recognition.</a:t>
            </a:r>
            <a:endParaRPr sz="2300" dirty="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1470005" marR="1194435">
              <a:lnSpc>
                <a:spcPts val="3679"/>
              </a:lnSpc>
              <a:spcBef>
                <a:spcPts val="355"/>
              </a:spcBef>
            </a:pPr>
            <a:r>
              <a:rPr spc="-25" dirty="0"/>
              <a:t>Finding</a:t>
            </a:r>
            <a:r>
              <a:rPr spc="-170" dirty="0"/>
              <a:t> </a:t>
            </a:r>
            <a:r>
              <a:rPr spc="260" dirty="0"/>
              <a:t>a</a:t>
            </a:r>
            <a:r>
              <a:rPr spc="-170" dirty="0"/>
              <a:t> </a:t>
            </a:r>
            <a:r>
              <a:rPr spc="70" dirty="0"/>
              <a:t>Way</a:t>
            </a:r>
            <a:r>
              <a:rPr spc="-170" dirty="0"/>
              <a:t> </a:t>
            </a:r>
            <a:r>
              <a:rPr spc="-70" dirty="0"/>
              <a:t>to</a:t>
            </a:r>
            <a:r>
              <a:rPr spc="-170" dirty="0"/>
              <a:t> </a:t>
            </a:r>
            <a:r>
              <a:rPr spc="-95" dirty="0"/>
              <a:t>Retrieve </a:t>
            </a:r>
            <a:r>
              <a:rPr spc="-950" dirty="0"/>
              <a:t> </a:t>
            </a:r>
            <a:r>
              <a:rPr spc="40" dirty="0"/>
              <a:t>Belongings</a:t>
            </a:r>
          </a:p>
          <a:p>
            <a:pPr marL="11470005" marR="5080">
              <a:lnSpc>
                <a:spcPts val="3310"/>
              </a:lnSpc>
              <a:spcBef>
                <a:spcPts val="800"/>
              </a:spcBef>
            </a:pPr>
            <a:r>
              <a:rPr sz="2950" b="0" spc="-70" dirty="0">
                <a:latin typeface="Trebuchet MS"/>
                <a:cs typeface="Trebuchet MS"/>
              </a:rPr>
              <a:t>Surveillance</a:t>
            </a:r>
            <a:r>
              <a:rPr sz="2950" b="0" spc="-110" dirty="0">
                <a:latin typeface="Trebuchet MS"/>
                <a:cs typeface="Trebuchet MS"/>
              </a:rPr>
              <a:t> </a:t>
            </a:r>
            <a:r>
              <a:rPr sz="2950" b="0" spc="-20" dirty="0">
                <a:latin typeface="Trebuchet MS"/>
                <a:cs typeface="Trebuchet MS"/>
              </a:rPr>
              <a:t>cameras</a:t>
            </a:r>
            <a:r>
              <a:rPr sz="2950" b="0" spc="-110" dirty="0">
                <a:latin typeface="Trebuchet MS"/>
                <a:cs typeface="Trebuchet MS"/>
              </a:rPr>
              <a:t> </a:t>
            </a:r>
            <a:r>
              <a:rPr sz="2950" b="0" spc="-20" dirty="0">
                <a:latin typeface="Trebuchet MS"/>
                <a:cs typeface="Trebuchet MS"/>
              </a:rPr>
              <a:t>able</a:t>
            </a:r>
            <a:r>
              <a:rPr sz="2950" b="0" spc="-105" dirty="0">
                <a:latin typeface="Trebuchet MS"/>
                <a:cs typeface="Trebuchet MS"/>
              </a:rPr>
              <a:t> </a:t>
            </a:r>
            <a:r>
              <a:rPr sz="2950" b="0" spc="-20" dirty="0">
                <a:latin typeface="Trebuchet MS"/>
                <a:cs typeface="Trebuchet MS"/>
              </a:rPr>
              <a:t>enough</a:t>
            </a:r>
            <a:r>
              <a:rPr sz="2950" b="0" spc="-110" dirty="0">
                <a:latin typeface="Trebuchet MS"/>
                <a:cs typeface="Trebuchet MS"/>
              </a:rPr>
              <a:t> </a:t>
            </a:r>
            <a:r>
              <a:rPr sz="2950" b="0" spc="-85" dirty="0">
                <a:latin typeface="Trebuchet MS"/>
                <a:cs typeface="Trebuchet MS"/>
              </a:rPr>
              <a:t>to </a:t>
            </a:r>
            <a:r>
              <a:rPr sz="2950" b="0" spc="-875" dirty="0">
                <a:latin typeface="Trebuchet MS"/>
                <a:cs typeface="Trebuchet MS"/>
              </a:rPr>
              <a:t> </a:t>
            </a:r>
            <a:r>
              <a:rPr sz="2950" b="0" spc="-55" dirty="0">
                <a:latin typeface="Trebuchet MS"/>
                <a:cs typeface="Trebuchet MS"/>
              </a:rPr>
              <a:t>detect </a:t>
            </a:r>
            <a:r>
              <a:rPr sz="2950" b="0" spc="-70" dirty="0">
                <a:latin typeface="Trebuchet MS"/>
                <a:cs typeface="Trebuchet MS"/>
              </a:rPr>
              <a:t>any </a:t>
            </a:r>
            <a:r>
              <a:rPr sz="2950" b="0" spc="-105" dirty="0">
                <a:latin typeface="Trebuchet MS"/>
                <a:cs typeface="Trebuchet MS"/>
              </a:rPr>
              <a:t>lost </a:t>
            </a:r>
            <a:r>
              <a:rPr sz="2950" b="0" spc="85" dirty="0">
                <a:latin typeface="Trebuchet MS"/>
                <a:cs typeface="Trebuchet MS"/>
              </a:rPr>
              <a:t>bags </a:t>
            </a:r>
            <a:r>
              <a:rPr sz="2950" b="0" spc="10" dirty="0">
                <a:latin typeface="Trebuchet MS"/>
                <a:cs typeface="Trebuchet MS"/>
              </a:rPr>
              <a:t>and </a:t>
            </a:r>
            <a:r>
              <a:rPr sz="2950" b="0" spc="-50" dirty="0">
                <a:latin typeface="Trebuchet MS"/>
                <a:cs typeface="Trebuchet MS"/>
              </a:rPr>
              <a:t>trace </a:t>
            </a:r>
            <a:r>
              <a:rPr sz="2950" b="0" spc="-215" dirty="0">
                <a:latin typeface="Trebuchet MS"/>
                <a:cs typeface="Trebuchet MS"/>
              </a:rPr>
              <a:t>it’s </a:t>
            </a:r>
            <a:r>
              <a:rPr sz="2950" b="0" spc="-210" dirty="0">
                <a:latin typeface="Trebuchet MS"/>
                <a:cs typeface="Trebuchet MS"/>
              </a:rPr>
              <a:t> </a:t>
            </a:r>
            <a:r>
              <a:rPr sz="2950" b="0" spc="-70" dirty="0">
                <a:latin typeface="Trebuchet MS"/>
                <a:cs typeface="Trebuchet MS"/>
              </a:rPr>
              <a:t>original</a:t>
            </a:r>
            <a:r>
              <a:rPr sz="2950" b="0" spc="-100" dirty="0">
                <a:latin typeface="Trebuchet MS"/>
                <a:cs typeface="Trebuchet MS"/>
              </a:rPr>
              <a:t> </a:t>
            </a:r>
            <a:r>
              <a:rPr sz="2950" b="0" spc="-105" dirty="0">
                <a:latin typeface="Trebuchet MS"/>
                <a:cs typeface="Trebuchet MS"/>
              </a:rPr>
              <a:t>owners.</a:t>
            </a:r>
            <a:endParaRPr sz="2950" dirty="0">
              <a:latin typeface="Trebuchet MS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0" y="1905368"/>
            <a:ext cx="11658600" cy="5857875"/>
            <a:chOff x="0" y="1905368"/>
            <a:chExt cx="11658600" cy="5857875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905368"/>
              <a:ext cx="11658599" cy="585746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203689" y="6766597"/>
              <a:ext cx="809625" cy="809625"/>
            </a:xfrm>
            <a:custGeom>
              <a:avLst/>
              <a:gdLst/>
              <a:ahLst/>
              <a:cxnLst/>
              <a:rect l="l" t="t" r="r" b="b"/>
              <a:pathLst>
                <a:path w="809625" h="809625">
                  <a:moveTo>
                    <a:pt x="24193" y="74193"/>
                  </a:moveTo>
                  <a:lnTo>
                    <a:pt x="0" y="74193"/>
                  </a:lnTo>
                  <a:lnTo>
                    <a:pt x="0" y="735431"/>
                  </a:lnTo>
                  <a:lnTo>
                    <a:pt x="24193" y="735431"/>
                  </a:lnTo>
                  <a:lnTo>
                    <a:pt x="24193" y="74193"/>
                  </a:lnTo>
                  <a:close/>
                </a:path>
                <a:path w="809625" h="809625">
                  <a:moveTo>
                    <a:pt x="735431" y="785431"/>
                  </a:moveTo>
                  <a:lnTo>
                    <a:pt x="74193" y="785431"/>
                  </a:lnTo>
                  <a:lnTo>
                    <a:pt x="74193" y="809625"/>
                  </a:lnTo>
                  <a:lnTo>
                    <a:pt x="735431" y="809625"/>
                  </a:lnTo>
                  <a:lnTo>
                    <a:pt x="735431" y="785431"/>
                  </a:lnTo>
                  <a:close/>
                </a:path>
                <a:path w="809625" h="809625">
                  <a:moveTo>
                    <a:pt x="735431" y="0"/>
                  </a:moveTo>
                  <a:lnTo>
                    <a:pt x="74193" y="0"/>
                  </a:lnTo>
                  <a:lnTo>
                    <a:pt x="74193" y="24193"/>
                  </a:lnTo>
                  <a:lnTo>
                    <a:pt x="735431" y="24193"/>
                  </a:lnTo>
                  <a:lnTo>
                    <a:pt x="735431" y="0"/>
                  </a:lnTo>
                  <a:close/>
                </a:path>
                <a:path w="809625" h="809625">
                  <a:moveTo>
                    <a:pt x="809625" y="74193"/>
                  </a:moveTo>
                  <a:lnTo>
                    <a:pt x="785431" y="74193"/>
                  </a:lnTo>
                  <a:lnTo>
                    <a:pt x="785431" y="735431"/>
                  </a:lnTo>
                  <a:lnTo>
                    <a:pt x="809625" y="735431"/>
                  </a:lnTo>
                  <a:lnTo>
                    <a:pt x="809625" y="74193"/>
                  </a:lnTo>
                  <a:close/>
                </a:path>
              </a:pathLst>
            </a:custGeom>
            <a:solidFill>
              <a:srgbClr val="31FF8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39130" y="6766592"/>
              <a:ext cx="74188" cy="7418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3694" y="6766592"/>
              <a:ext cx="74188" cy="7418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39130" y="7502028"/>
              <a:ext cx="74188" cy="7418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03694" y="7502028"/>
              <a:ext cx="74188" cy="7418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591104" y="4147832"/>
              <a:ext cx="3787775" cy="1908810"/>
            </a:xfrm>
            <a:custGeom>
              <a:avLst/>
              <a:gdLst/>
              <a:ahLst/>
              <a:cxnLst/>
              <a:rect l="l" t="t" r="r" b="b"/>
              <a:pathLst>
                <a:path w="3787775" h="1908810">
                  <a:moveTo>
                    <a:pt x="666750" y="1241602"/>
                  </a:moveTo>
                  <a:lnTo>
                    <a:pt x="646823" y="1241602"/>
                  </a:lnTo>
                  <a:lnTo>
                    <a:pt x="646823" y="1261516"/>
                  </a:lnTo>
                  <a:lnTo>
                    <a:pt x="646823" y="1302689"/>
                  </a:lnTo>
                  <a:lnTo>
                    <a:pt x="646823" y="1847253"/>
                  </a:lnTo>
                  <a:lnTo>
                    <a:pt x="646823" y="1888426"/>
                  </a:lnTo>
                  <a:lnTo>
                    <a:pt x="605650" y="1888426"/>
                  </a:lnTo>
                  <a:lnTo>
                    <a:pt x="61099" y="1888426"/>
                  </a:lnTo>
                  <a:lnTo>
                    <a:pt x="19926" y="1888426"/>
                  </a:lnTo>
                  <a:lnTo>
                    <a:pt x="19926" y="1847253"/>
                  </a:lnTo>
                  <a:lnTo>
                    <a:pt x="19926" y="1302689"/>
                  </a:lnTo>
                  <a:lnTo>
                    <a:pt x="19926" y="1261516"/>
                  </a:lnTo>
                  <a:lnTo>
                    <a:pt x="61099" y="1261516"/>
                  </a:lnTo>
                  <a:lnTo>
                    <a:pt x="605650" y="1261516"/>
                  </a:lnTo>
                  <a:lnTo>
                    <a:pt x="646823" y="1261516"/>
                  </a:lnTo>
                  <a:lnTo>
                    <a:pt x="646823" y="1241602"/>
                  </a:lnTo>
                  <a:lnTo>
                    <a:pt x="605650" y="1241602"/>
                  </a:lnTo>
                  <a:lnTo>
                    <a:pt x="61099" y="1241602"/>
                  </a:lnTo>
                  <a:lnTo>
                    <a:pt x="0" y="1241602"/>
                  </a:lnTo>
                  <a:lnTo>
                    <a:pt x="0" y="1302689"/>
                  </a:lnTo>
                  <a:lnTo>
                    <a:pt x="0" y="1847253"/>
                  </a:lnTo>
                  <a:lnTo>
                    <a:pt x="0" y="1908352"/>
                  </a:lnTo>
                  <a:lnTo>
                    <a:pt x="61099" y="1908352"/>
                  </a:lnTo>
                  <a:lnTo>
                    <a:pt x="605650" y="1908352"/>
                  </a:lnTo>
                  <a:lnTo>
                    <a:pt x="666750" y="1908352"/>
                  </a:lnTo>
                  <a:lnTo>
                    <a:pt x="666750" y="1847253"/>
                  </a:lnTo>
                  <a:lnTo>
                    <a:pt x="666750" y="1302689"/>
                  </a:lnTo>
                  <a:lnTo>
                    <a:pt x="666750" y="1241602"/>
                  </a:lnTo>
                  <a:close/>
                </a:path>
                <a:path w="3787775" h="1908810">
                  <a:moveTo>
                    <a:pt x="3180486" y="0"/>
                  </a:moveTo>
                  <a:lnTo>
                    <a:pt x="3166541" y="0"/>
                  </a:lnTo>
                  <a:lnTo>
                    <a:pt x="3166541" y="13944"/>
                  </a:lnTo>
                  <a:lnTo>
                    <a:pt x="3166541" y="42760"/>
                  </a:lnTo>
                  <a:lnTo>
                    <a:pt x="3166541" y="423951"/>
                  </a:lnTo>
                  <a:lnTo>
                    <a:pt x="3166541" y="452780"/>
                  </a:lnTo>
                  <a:lnTo>
                    <a:pt x="3137725" y="452780"/>
                  </a:lnTo>
                  <a:lnTo>
                    <a:pt x="2756535" y="452780"/>
                  </a:lnTo>
                  <a:lnTo>
                    <a:pt x="2727706" y="452780"/>
                  </a:lnTo>
                  <a:lnTo>
                    <a:pt x="2727706" y="423951"/>
                  </a:lnTo>
                  <a:lnTo>
                    <a:pt x="2727706" y="42760"/>
                  </a:lnTo>
                  <a:lnTo>
                    <a:pt x="2727706" y="13944"/>
                  </a:lnTo>
                  <a:lnTo>
                    <a:pt x="2756535" y="13944"/>
                  </a:lnTo>
                  <a:lnTo>
                    <a:pt x="3137725" y="13944"/>
                  </a:lnTo>
                  <a:lnTo>
                    <a:pt x="3166541" y="13944"/>
                  </a:lnTo>
                  <a:lnTo>
                    <a:pt x="3166541" y="0"/>
                  </a:lnTo>
                  <a:lnTo>
                    <a:pt x="3137725" y="0"/>
                  </a:lnTo>
                  <a:lnTo>
                    <a:pt x="2756535" y="0"/>
                  </a:lnTo>
                  <a:lnTo>
                    <a:pt x="2713761" y="0"/>
                  </a:lnTo>
                  <a:lnTo>
                    <a:pt x="2713761" y="42760"/>
                  </a:lnTo>
                  <a:lnTo>
                    <a:pt x="2713761" y="423951"/>
                  </a:lnTo>
                  <a:lnTo>
                    <a:pt x="2713761" y="466725"/>
                  </a:lnTo>
                  <a:lnTo>
                    <a:pt x="2756535" y="466725"/>
                  </a:lnTo>
                  <a:lnTo>
                    <a:pt x="3137725" y="466725"/>
                  </a:lnTo>
                  <a:lnTo>
                    <a:pt x="3180486" y="466725"/>
                  </a:lnTo>
                  <a:lnTo>
                    <a:pt x="3180486" y="423951"/>
                  </a:lnTo>
                  <a:lnTo>
                    <a:pt x="3180486" y="42760"/>
                  </a:lnTo>
                  <a:lnTo>
                    <a:pt x="3180486" y="0"/>
                  </a:lnTo>
                  <a:close/>
                </a:path>
                <a:path w="3787775" h="1908810">
                  <a:moveTo>
                    <a:pt x="3787152" y="525627"/>
                  </a:moveTo>
                  <a:lnTo>
                    <a:pt x="3767226" y="525627"/>
                  </a:lnTo>
                  <a:lnTo>
                    <a:pt x="3767226" y="545541"/>
                  </a:lnTo>
                  <a:lnTo>
                    <a:pt x="3767226" y="586714"/>
                  </a:lnTo>
                  <a:lnTo>
                    <a:pt x="3767226" y="1131277"/>
                  </a:lnTo>
                  <a:lnTo>
                    <a:pt x="3767226" y="1172451"/>
                  </a:lnTo>
                  <a:lnTo>
                    <a:pt x="3726053" y="1172451"/>
                  </a:lnTo>
                  <a:lnTo>
                    <a:pt x="3181489" y="1172451"/>
                  </a:lnTo>
                  <a:lnTo>
                    <a:pt x="3140316" y="1172451"/>
                  </a:lnTo>
                  <a:lnTo>
                    <a:pt x="3140316" y="1131277"/>
                  </a:lnTo>
                  <a:lnTo>
                    <a:pt x="3140316" y="586714"/>
                  </a:lnTo>
                  <a:lnTo>
                    <a:pt x="3140316" y="545541"/>
                  </a:lnTo>
                  <a:lnTo>
                    <a:pt x="3181489" y="545541"/>
                  </a:lnTo>
                  <a:lnTo>
                    <a:pt x="3726053" y="545541"/>
                  </a:lnTo>
                  <a:lnTo>
                    <a:pt x="3767226" y="545541"/>
                  </a:lnTo>
                  <a:lnTo>
                    <a:pt x="3767226" y="525627"/>
                  </a:lnTo>
                  <a:lnTo>
                    <a:pt x="3726053" y="525627"/>
                  </a:lnTo>
                  <a:lnTo>
                    <a:pt x="3181489" y="525627"/>
                  </a:lnTo>
                  <a:lnTo>
                    <a:pt x="3120402" y="525627"/>
                  </a:lnTo>
                  <a:lnTo>
                    <a:pt x="3120402" y="586714"/>
                  </a:lnTo>
                  <a:lnTo>
                    <a:pt x="3120402" y="1131277"/>
                  </a:lnTo>
                  <a:lnTo>
                    <a:pt x="3120402" y="1192377"/>
                  </a:lnTo>
                  <a:lnTo>
                    <a:pt x="3181489" y="1192377"/>
                  </a:lnTo>
                  <a:lnTo>
                    <a:pt x="3726053" y="1192377"/>
                  </a:lnTo>
                  <a:lnTo>
                    <a:pt x="3787152" y="1192377"/>
                  </a:lnTo>
                  <a:lnTo>
                    <a:pt x="3787152" y="1131277"/>
                  </a:lnTo>
                  <a:lnTo>
                    <a:pt x="3787152" y="586714"/>
                  </a:lnTo>
                  <a:lnTo>
                    <a:pt x="3787152" y="525627"/>
                  </a:lnTo>
                  <a:close/>
                </a:path>
              </a:pathLst>
            </a:custGeom>
            <a:solidFill>
              <a:srgbClr val="31FF8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69AEEF3A-FB1F-C5EA-2F0F-78174B143B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68461" y="26292"/>
            <a:ext cx="4737249" cy="17261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0287000"/>
            <a:chOff x="0" y="0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3961" y="10286984"/>
                  </a:moveTo>
                  <a:lnTo>
                    <a:pt x="0" y="10286984"/>
                  </a:lnTo>
                  <a:lnTo>
                    <a:pt x="0" y="0"/>
                  </a:lnTo>
                  <a:lnTo>
                    <a:pt x="9143961" y="0"/>
                  </a:lnTo>
                  <a:lnTo>
                    <a:pt x="9143961" y="102869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14293" y="8371537"/>
              <a:ext cx="7801609" cy="0"/>
            </a:xfrm>
            <a:custGeom>
              <a:avLst/>
              <a:gdLst/>
              <a:ahLst/>
              <a:cxnLst/>
              <a:rect l="l" t="t" r="r" b="b"/>
              <a:pathLst>
                <a:path w="7801609">
                  <a:moveTo>
                    <a:pt x="0" y="0"/>
                  </a:moveTo>
                  <a:lnTo>
                    <a:pt x="7801110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" name="object 5"/>
          <p:cNvSpPr/>
          <p:nvPr/>
        </p:nvSpPr>
        <p:spPr>
          <a:xfrm>
            <a:off x="11909176" y="2092704"/>
            <a:ext cx="613410" cy="613410"/>
          </a:xfrm>
          <a:custGeom>
            <a:avLst/>
            <a:gdLst/>
            <a:ahLst/>
            <a:cxnLst/>
            <a:rect l="l" t="t" r="r" b="b"/>
            <a:pathLst>
              <a:path w="613409" h="613410">
                <a:moveTo>
                  <a:pt x="306628" y="613260"/>
                </a:moveTo>
                <a:lnTo>
                  <a:pt x="256891" y="609247"/>
                </a:lnTo>
                <a:lnTo>
                  <a:pt x="209710" y="597628"/>
                </a:lnTo>
                <a:lnTo>
                  <a:pt x="165715" y="579034"/>
                </a:lnTo>
                <a:lnTo>
                  <a:pt x="125537" y="554098"/>
                </a:lnTo>
                <a:lnTo>
                  <a:pt x="89809" y="523450"/>
                </a:lnTo>
                <a:lnTo>
                  <a:pt x="59161" y="487721"/>
                </a:lnTo>
                <a:lnTo>
                  <a:pt x="34225" y="447544"/>
                </a:lnTo>
                <a:lnTo>
                  <a:pt x="15632" y="403548"/>
                </a:lnTo>
                <a:lnTo>
                  <a:pt x="4013" y="356366"/>
                </a:lnTo>
                <a:lnTo>
                  <a:pt x="0" y="306628"/>
                </a:lnTo>
                <a:lnTo>
                  <a:pt x="4013" y="256891"/>
                </a:lnTo>
                <a:lnTo>
                  <a:pt x="15632" y="209709"/>
                </a:lnTo>
                <a:lnTo>
                  <a:pt x="34225" y="165714"/>
                </a:lnTo>
                <a:lnTo>
                  <a:pt x="59161" y="125537"/>
                </a:lnTo>
                <a:lnTo>
                  <a:pt x="89809" y="89808"/>
                </a:lnTo>
                <a:lnTo>
                  <a:pt x="125537" y="59161"/>
                </a:lnTo>
                <a:lnTo>
                  <a:pt x="165715" y="34224"/>
                </a:lnTo>
                <a:lnTo>
                  <a:pt x="209710" y="15631"/>
                </a:lnTo>
                <a:lnTo>
                  <a:pt x="256891" y="4012"/>
                </a:lnTo>
                <a:lnTo>
                  <a:pt x="306633" y="0"/>
                </a:lnTo>
                <a:lnTo>
                  <a:pt x="356365" y="4012"/>
                </a:lnTo>
                <a:lnTo>
                  <a:pt x="403547" y="15631"/>
                </a:lnTo>
                <a:lnTo>
                  <a:pt x="447542" y="34224"/>
                </a:lnTo>
                <a:lnTo>
                  <a:pt x="487719" y="59161"/>
                </a:lnTo>
                <a:lnTo>
                  <a:pt x="523448" y="89808"/>
                </a:lnTo>
                <a:lnTo>
                  <a:pt x="554096" y="125537"/>
                </a:lnTo>
                <a:lnTo>
                  <a:pt x="579032" y="165714"/>
                </a:lnTo>
                <a:lnTo>
                  <a:pt x="597625" y="209709"/>
                </a:lnTo>
                <a:lnTo>
                  <a:pt x="609244" y="256891"/>
                </a:lnTo>
                <a:lnTo>
                  <a:pt x="613257" y="306628"/>
                </a:lnTo>
                <a:lnTo>
                  <a:pt x="609244" y="356366"/>
                </a:lnTo>
                <a:lnTo>
                  <a:pt x="597625" y="403548"/>
                </a:lnTo>
                <a:lnTo>
                  <a:pt x="579032" y="447544"/>
                </a:lnTo>
                <a:lnTo>
                  <a:pt x="554096" y="487721"/>
                </a:lnTo>
                <a:lnTo>
                  <a:pt x="523448" y="523450"/>
                </a:lnTo>
                <a:lnTo>
                  <a:pt x="487719" y="554098"/>
                </a:lnTo>
                <a:lnTo>
                  <a:pt x="447542" y="579034"/>
                </a:lnTo>
                <a:lnTo>
                  <a:pt x="403547" y="597628"/>
                </a:lnTo>
                <a:lnTo>
                  <a:pt x="356365" y="609247"/>
                </a:lnTo>
                <a:lnTo>
                  <a:pt x="306628" y="6132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11909176" y="3951457"/>
            <a:ext cx="613410" cy="613410"/>
          </a:xfrm>
          <a:custGeom>
            <a:avLst/>
            <a:gdLst/>
            <a:ahLst/>
            <a:cxnLst/>
            <a:rect l="l" t="t" r="r" b="b"/>
            <a:pathLst>
              <a:path w="613409" h="613410">
                <a:moveTo>
                  <a:pt x="306628" y="613257"/>
                </a:moveTo>
                <a:lnTo>
                  <a:pt x="256891" y="609243"/>
                </a:lnTo>
                <a:lnTo>
                  <a:pt x="209710" y="597625"/>
                </a:lnTo>
                <a:lnTo>
                  <a:pt x="165715" y="579031"/>
                </a:lnTo>
                <a:lnTo>
                  <a:pt x="125537" y="554095"/>
                </a:lnTo>
                <a:lnTo>
                  <a:pt x="89809" y="523447"/>
                </a:lnTo>
                <a:lnTo>
                  <a:pt x="59161" y="487719"/>
                </a:lnTo>
                <a:lnTo>
                  <a:pt x="34225" y="447542"/>
                </a:lnTo>
                <a:lnTo>
                  <a:pt x="15632" y="403546"/>
                </a:lnTo>
                <a:lnTo>
                  <a:pt x="4013" y="356365"/>
                </a:lnTo>
                <a:lnTo>
                  <a:pt x="0" y="306628"/>
                </a:lnTo>
                <a:lnTo>
                  <a:pt x="4013" y="256891"/>
                </a:lnTo>
                <a:lnTo>
                  <a:pt x="15632" y="209709"/>
                </a:lnTo>
                <a:lnTo>
                  <a:pt x="34225" y="165714"/>
                </a:lnTo>
                <a:lnTo>
                  <a:pt x="59161" y="125537"/>
                </a:lnTo>
                <a:lnTo>
                  <a:pt x="89809" y="89808"/>
                </a:lnTo>
                <a:lnTo>
                  <a:pt x="125537" y="59161"/>
                </a:lnTo>
                <a:lnTo>
                  <a:pt x="165715" y="34224"/>
                </a:lnTo>
                <a:lnTo>
                  <a:pt x="209710" y="15631"/>
                </a:lnTo>
                <a:lnTo>
                  <a:pt x="256891" y="4012"/>
                </a:lnTo>
                <a:lnTo>
                  <a:pt x="306634" y="0"/>
                </a:lnTo>
                <a:lnTo>
                  <a:pt x="356365" y="4012"/>
                </a:lnTo>
                <a:lnTo>
                  <a:pt x="403547" y="15631"/>
                </a:lnTo>
                <a:lnTo>
                  <a:pt x="447542" y="34224"/>
                </a:lnTo>
                <a:lnTo>
                  <a:pt x="487719" y="59161"/>
                </a:lnTo>
                <a:lnTo>
                  <a:pt x="523448" y="89808"/>
                </a:lnTo>
                <a:lnTo>
                  <a:pt x="554096" y="125537"/>
                </a:lnTo>
                <a:lnTo>
                  <a:pt x="579032" y="165714"/>
                </a:lnTo>
                <a:lnTo>
                  <a:pt x="597625" y="209709"/>
                </a:lnTo>
                <a:lnTo>
                  <a:pt x="609244" y="256891"/>
                </a:lnTo>
                <a:lnTo>
                  <a:pt x="613257" y="306628"/>
                </a:lnTo>
                <a:lnTo>
                  <a:pt x="609244" y="356365"/>
                </a:lnTo>
                <a:lnTo>
                  <a:pt x="597625" y="403546"/>
                </a:lnTo>
                <a:lnTo>
                  <a:pt x="579032" y="447542"/>
                </a:lnTo>
                <a:lnTo>
                  <a:pt x="554096" y="487719"/>
                </a:lnTo>
                <a:lnTo>
                  <a:pt x="523448" y="523447"/>
                </a:lnTo>
                <a:lnTo>
                  <a:pt x="487719" y="554095"/>
                </a:lnTo>
                <a:lnTo>
                  <a:pt x="447542" y="579031"/>
                </a:lnTo>
                <a:lnTo>
                  <a:pt x="403547" y="597625"/>
                </a:lnTo>
                <a:lnTo>
                  <a:pt x="356365" y="609243"/>
                </a:lnTo>
                <a:lnTo>
                  <a:pt x="306628" y="6132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7" name="object 7"/>
          <p:cNvGrpSpPr/>
          <p:nvPr/>
        </p:nvGrpSpPr>
        <p:grpSpPr>
          <a:xfrm>
            <a:off x="3913205" y="125831"/>
            <a:ext cx="10864215" cy="10161270"/>
            <a:chOff x="3913205" y="125831"/>
            <a:chExt cx="10864215" cy="10161270"/>
          </a:xfrm>
        </p:grpSpPr>
        <p:sp>
          <p:nvSpPr>
            <p:cNvPr id="8" name="object 8"/>
            <p:cNvSpPr/>
            <p:nvPr/>
          </p:nvSpPr>
          <p:spPr>
            <a:xfrm>
              <a:off x="11909176" y="5810219"/>
              <a:ext cx="613410" cy="613410"/>
            </a:xfrm>
            <a:custGeom>
              <a:avLst/>
              <a:gdLst/>
              <a:ahLst/>
              <a:cxnLst/>
              <a:rect l="l" t="t" r="r" b="b"/>
              <a:pathLst>
                <a:path w="613409" h="613410">
                  <a:moveTo>
                    <a:pt x="306628" y="613257"/>
                  </a:moveTo>
                  <a:lnTo>
                    <a:pt x="256891" y="609244"/>
                  </a:lnTo>
                  <a:lnTo>
                    <a:pt x="209710" y="597625"/>
                  </a:lnTo>
                  <a:lnTo>
                    <a:pt x="165715" y="579031"/>
                  </a:lnTo>
                  <a:lnTo>
                    <a:pt x="125537" y="554095"/>
                  </a:lnTo>
                  <a:lnTo>
                    <a:pt x="89809" y="523447"/>
                  </a:lnTo>
                  <a:lnTo>
                    <a:pt x="59161" y="487719"/>
                  </a:lnTo>
                  <a:lnTo>
                    <a:pt x="34225" y="447542"/>
                  </a:lnTo>
                  <a:lnTo>
                    <a:pt x="15632" y="403547"/>
                  </a:lnTo>
                  <a:lnTo>
                    <a:pt x="4013" y="356365"/>
                  </a:lnTo>
                  <a:lnTo>
                    <a:pt x="0" y="306628"/>
                  </a:lnTo>
                  <a:lnTo>
                    <a:pt x="4013" y="256891"/>
                  </a:lnTo>
                  <a:lnTo>
                    <a:pt x="15632" y="209709"/>
                  </a:lnTo>
                  <a:lnTo>
                    <a:pt x="34225" y="165714"/>
                  </a:lnTo>
                  <a:lnTo>
                    <a:pt x="59161" y="125537"/>
                  </a:lnTo>
                  <a:lnTo>
                    <a:pt x="89809" y="89808"/>
                  </a:lnTo>
                  <a:lnTo>
                    <a:pt x="125537" y="59161"/>
                  </a:lnTo>
                  <a:lnTo>
                    <a:pt x="165715" y="34224"/>
                  </a:lnTo>
                  <a:lnTo>
                    <a:pt x="209710" y="15631"/>
                  </a:lnTo>
                  <a:lnTo>
                    <a:pt x="256891" y="4012"/>
                  </a:lnTo>
                  <a:lnTo>
                    <a:pt x="306633" y="0"/>
                  </a:lnTo>
                  <a:lnTo>
                    <a:pt x="356365" y="4012"/>
                  </a:lnTo>
                  <a:lnTo>
                    <a:pt x="403547" y="15631"/>
                  </a:lnTo>
                  <a:lnTo>
                    <a:pt x="447542" y="34224"/>
                  </a:lnTo>
                  <a:lnTo>
                    <a:pt x="487719" y="59161"/>
                  </a:lnTo>
                  <a:lnTo>
                    <a:pt x="523448" y="89808"/>
                  </a:lnTo>
                  <a:lnTo>
                    <a:pt x="554096" y="125537"/>
                  </a:lnTo>
                  <a:lnTo>
                    <a:pt x="579032" y="165714"/>
                  </a:lnTo>
                  <a:lnTo>
                    <a:pt x="597625" y="209709"/>
                  </a:lnTo>
                  <a:lnTo>
                    <a:pt x="609244" y="256891"/>
                  </a:lnTo>
                  <a:lnTo>
                    <a:pt x="613257" y="306628"/>
                  </a:lnTo>
                  <a:lnTo>
                    <a:pt x="609244" y="356365"/>
                  </a:lnTo>
                  <a:lnTo>
                    <a:pt x="597625" y="403547"/>
                  </a:lnTo>
                  <a:lnTo>
                    <a:pt x="579032" y="447542"/>
                  </a:lnTo>
                  <a:lnTo>
                    <a:pt x="554096" y="487719"/>
                  </a:lnTo>
                  <a:lnTo>
                    <a:pt x="523448" y="523447"/>
                  </a:lnTo>
                  <a:lnTo>
                    <a:pt x="487719" y="554095"/>
                  </a:lnTo>
                  <a:lnTo>
                    <a:pt x="447542" y="579031"/>
                  </a:lnTo>
                  <a:lnTo>
                    <a:pt x="403547" y="597625"/>
                  </a:lnTo>
                  <a:lnTo>
                    <a:pt x="356365" y="609244"/>
                  </a:lnTo>
                  <a:lnTo>
                    <a:pt x="306628" y="6132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3205" y="125831"/>
              <a:ext cx="10863986" cy="1016116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826910" y="1219685"/>
              <a:ext cx="4084320" cy="1223645"/>
            </a:xfrm>
            <a:custGeom>
              <a:avLst/>
              <a:gdLst/>
              <a:ahLst/>
              <a:cxnLst/>
              <a:rect l="l" t="t" r="r" b="b"/>
              <a:pathLst>
                <a:path w="4084320" h="1223645">
                  <a:moveTo>
                    <a:pt x="3598474" y="1223156"/>
                  </a:moveTo>
                  <a:lnTo>
                    <a:pt x="485677" y="1223156"/>
                  </a:lnTo>
                  <a:lnTo>
                    <a:pt x="438991" y="1220936"/>
                  </a:lnTo>
                  <a:lnTo>
                    <a:pt x="393466" y="1214401"/>
                  </a:lnTo>
                  <a:lnTo>
                    <a:pt x="349402" y="1203757"/>
                  </a:lnTo>
                  <a:lnTo>
                    <a:pt x="307004" y="1189209"/>
                  </a:lnTo>
                  <a:lnTo>
                    <a:pt x="266475" y="1170959"/>
                  </a:lnTo>
                  <a:lnTo>
                    <a:pt x="228018" y="1149212"/>
                  </a:lnTo>
                  <a:lnTo>
                    <a:pt x="191838" y="1124172"/>
                  </a:lnTo>
                  <a:lnTo>
                    <a:pt x="158137" y="1096040"/>
                  </a:lnTo>
                  <a:lnTo>
                    <a:pt x="127119" y="1065023"/>
                  </a:lnTo>
                  <a:lnTo>
                    <a:pt x="98988" y="1031321"/>
                  </a:lnTo>
                  <a:lnTo>
                    <a:pt x="73947" y="995141"/>
                  </a:lnTo>
                  <a:lnTo>
                    <a:pt x="52200" y="956684"/>
                  </a:lnTo>
                  <a:lnTo>
                    <a:pt x="33951" y="916155"/>
                  </a:lnTo>
                  <a:lnTo>
                    <a:pt x="19402" y="873757"/>
                  </a:lnTo>
                  <a:lnTo>
                    <a:pt x="8759" y="829693"/>
                  </a:lnTo>
                  <a:lnTo>
                    <a:pt x="2223" y="784168"/>
                  </a:lnTo>
                  <a:lnTo>
                    <a:pt x="0" y="737389"/>
                  </a:lnTo>
                  <a:lnTo>
                    <a:pt x="0" y="485769"/>
                  </a:lnTo>
                  <a:lnTo>
                    <a:pt x="2223" y="438990"/>
                  </a:lnTo>
                  <a:lnTo>
                    <a:pt x="8759" y="393465"/>
                  </a:lnTo>
                  <a:lnTo>
                    <a:pt x="19402" y="349401"/>
                  </a:lnTo>
                  <a:lnTo>
                    <a:pt x="33951" y="307003"/>
                  </a:lnTo>
                  <a:lnTo>
                    <a:pt x="52200" y="266474"/>
                  </a:lnTo>
                  <a:lnTo>
                    <a:pt x="73947" y="228018"/>
                  </a:lnTo>
                  <a:lnTo>
                    <a:pt x="98988" y="191837"/>
                  </a:lnTo>
                  <a:lnTo>
                    <a:pt x="127119" y="158136"/>
                  </a:lnTo>
                  <a:lnTo>
                    <a:pt x="158137" y="127118"/>
                  </a:lnTo>
                  <a:lnTo>
                    <a:pt x="191838" y="98987"/>
                  </a:lnTo>
                  <a:lnTo>
                    <a:pt x="228018" y="73947"/>
                  </a:lnTo>
                  <a:lnTo>
                    <a:pt x="266475" y="52200"/>
                  </a:lnTo>
                  <a:lnTo>
                    <a:pt x="307004" y="33950"/>
                  </a:lnTo>
                  <a:lnTo>
                    <a:pt x="349402" y="19402"/>
                  </a:lnTo>
                  <a:lnTo>
                    <a:pt x="393466" y="8758"/>
                  </a:lnTo>
                  <a:lnTo>
                    <a:pt x="438991" y="2223"/>
                  </a:lnTo>
                  <a:lnTo>
                    <a:pt x="485767" y="0"/>
                  </a:lnTo>
                  <a:lnTo>
                    <a:pt x="3598383" y="0"/>
                  </a:lnTo>
                  <a:lnTo>
                    <a:pt x="3645160" y="2223"/>
                  </a:lnTo>
                  <a:lnTo>
                    <a:pt x="3690685" y="8758"/>
                  </a:lnTo>
                  <a:lnTo>
                    <a:pt x="3734749" y="19402"/>
                  </a:lnTo>
                  <a:lnTo>
                    <a:pt x="3777148" y="33950"/>
                  </a:lnTo>
                  <a:lnTo>
                    <a:pt x="3817678" y="52200"/>
                  </a:lnTo>
                  <a:lnTo>
                    <a:pt x="3856136" y="73947"/>
                  </a:lnTo>
                  <a:lnTo>
                    <a:pt x="3892318" y="98987"/>
                  </a:lnTo>
                  <a:lnTo>
                    <a:pt x="3926021" y="127118"/>
                  </a:lnTo>
                  <a:lnTo>
                    <a:pt x="3957040" y="158136"/>
                  </a:lnTo>
                  <a:lnTo>
                    <a:pt x="3985172" y="191837"/>
                  </a:lnTo>
                  <a:lnTo>
                    <a:pt x="4010214" y="228018"/>
                  </a:lnTo>
                  <a:lnTo>
                    <a:pt x="4031963" y="266474"/>
                  </a:lnTo>
                  <a:lnTo>
                    <a:pt x="4050213" y="307003"/>
                  </a:lnTo>
                  <a:lnTo>
                    <a:pt x="4064762" y="349401"/>
                  </a:lnTo>
                  <a:lnTo>
                    <a:pt x="4075407" y="393465"/>
                  </a:lnTo>
                  <a:lnTo>
                    <a:pt x="4081943" y="438990"/>
                  </a:lnTo>
                  <a:lnTo>
                    <a:pt x="4084166" y="485769"/>
                  </a:lnTo>
                  <a:lnTo>
                    <a:pt x="4084166" y="737389"/>
                  </a:lnTo>
                  <a:lnTo>
                    <a:pt x="4081943" y="784168"/>
                  </a:lnTo>
                  <a:lnTo>
                    <a:pt x="4075407" y="829693"/>
                  </a:lnTo>
                  <a:lnTo>
                    <a:pt x="4064762" y="873757"/>
                  </a:lnTo>
                  <a:lnTo>
                    <a:pt x="4050213" y="916155"/>
                  </a:lnTo>
                  <a:lnTo>
                    <a:pt x="4031963" y="956684"/>
                  </a:lnTo>
                  <a:lnTo>
                    <a:pt x="4010214" y="995141"/>
                  </a:lnTo>
                  <a:lnTo>
                    <a:pt x="3985172" y="1031321"/>
                  </a:lnTo>
                  <a:lnTo>
                    <a:pt x="3957040" y="1065023"/>
                  </a:lnTo>
                  <a:lnTo>
                    <a:pt x="3926021" y="1096040"/>
                  </a:lnTo>
                  <a:lnTo>
                    <a:pt x="3892318" y="1124172"/>
                  </a:lnTo>
                  <a:lnTo>
                    <a:pt x="3856136" y="1149212"/>
                  </a:lnTo>
                  <a:lnTo>
                    <a:pt x="3817678" y="1170959"/>
                  </a:lnTo>
                  <a:lnTo>
                    <a:pt x="3777148" y="1189209"/>
                  </a:lnTo>
                  <a:lnTo>
                    <a:pt x="3734749" y="1203757"/>
                  </a:lnTo>
                  <a:lnTo>
                    <a:pt x="3690685" y="1214401"/>
                  </a:lnTo>
                  <a:lnTo>
                    <a:pt x="3645160" y="1220936"/>
                  </a:lnTo>
                  <a:lnTo>
                    <a:pt x="3598474" y="1223156"/>
                  </a:lnTo>
                  <a:close/>
                </a:path>
              </a:pathLst>
            </a:custGeom>
            <a:solidFill>
              <a:srgbClr val="2E2E2E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932533" y="1525719"/>
            <a:ext cx="1545590" cy="58293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2185"/>
              </a:lnSpc>
              <a:spcBef>
                <a:spcPts val="114"/>
              </a:spcBef>
            </a:pPr>
            <a:r>
              <a:rPr sz="1850" b="1" spc="-10" dirty="0">
                <a:solidFill>
                  <a:srgbClr val="FFFFFF"/>
                </a:solidFill>
                <a:latin typeface="Trebuchet MS"/>
                <a:cs typeface="Trebuchet MS"/>
              </a:rPr>
              <a:t>Date:</a:t>
            </a:r>
            <a:endParaRPr sz="1850" dirty="0">
              <a:latin typeface="Trebuchet MS"/>
              <a:cs typeface="Trebuchet MS"/>
            </a:endParaRPr>
          </a:p>
          <a:p>
            <a:pPr marL="12700">
              <a:lnSpc>
                <a:spcPts val="2185"/>
              </a:lnSpc>
            </a:pPr>
            <a:r>
              <a:rPr sz="1850" b="1" spc="-125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1850" b="1" spc="35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r>
              <a:rPr sz="1850" b="1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850" b="1" spc="-6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850" b="1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50" b="1" spc="-14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850" b="1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50" b="1" spc="7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1850" b="1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50" b="1" spc="-125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1850" b="1" spc="60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1850" b="1" spc="-125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1850" b="1" spc="-8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850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79657" y="1528117"/>
            <a:ext cx="1243330" cy="58229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 indent="111125">
              <a:lnSpc>
                <a:spcPts val="2140"/>
              </a:lnSpc>
              <a:spcBef>
                <a:spcPts val="254"/>
              </a:spcBef>
            </a:pPr>
            <a:r>
              <a:rPr sz="1850" b="1" spc="-114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850" b="1" spc="1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850" b="1" spc="-160" dirty="0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sz="1850" b="1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50" b="1" spc="32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850" b="1" spc="1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850" b="1" spc="-6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850" b="1" spc="1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850" b="1" spc="-45" dirty="0">
                <a:solidFill>
                  <a:srgbClr val="FFFFFF"/>
                </a:solidFill>
                <a:latin typeface="Trebuchet MS"/>
                <a:cs typeface="Trebuchet MS"/>
              </a:rPr>
              <a:t>l  </a:t>
            </a:r>
            <a:r>
              <a:rPr sz="1850" b="1" spc="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850" b="1" spc="21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850" b="1" spc="-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850" b="1" spc="1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850" b="1" spc="-22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1850" b="1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50" b="1" spc="-2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850" b="1" spc="-6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850" b="1" spc="7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850" b="1" spc="-3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850" b="1" spc="16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endParaRPr sz="1850" dirty="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29854" y="244602"/>
            <a:ext cx="4829810" cy="2780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7584"/>
              </a:lnSpc>
              <a:spcBef>
                <a:spcPts val="100"/>
              </a:spcBef>
            </a:pPr>
            <a:r>
              <a:rPr sz="7200" spc="430" dirty="0">
                <a:solidFill>
                  <a:srgbClr val="FFFFFF"/>
                </a:solidFill>
              </a:rPr>
              <a:t>QR-BASED</a:t>
            </a:r>
            <a:endParaRPr sz="7200" dirty="0"/>
          </a:p>
          <a:p>
            <a:pPr marL="12700" marR="5080">
              <a:lnSpc>
                <a:spcPct val="75500"/>
              </a:lnSpc>
              <a:spcBef>
                <a:spcPts val="1060"/>
              </a:spcBef>
            </a:pPr>
            <a:r>
              <a:rPr sz="7200" spc="50" dirty="0">
                <a:solidFill>
                  <a:srgbClr val="FFFFFF"/>
                </a:solidFill>
              </a:rPr>
              <a:t>T</a:t>
            </a:r>
            <a:r>
              <a:rPr sz="7200" spc="55" dirty="0">
                <a:solidFill>
                  <a:srgbClr val="FFFFFF"/>
                </a:solidFill>
              </a:rPr>
              <a:t>I</a:t>
            </a:r>
            <a:r>
              <a:rPr sz="7200" spc="530" dirty="0">
                <a:solidFill>
                  <a:srgbClr val="FFFFFF"/>
                </a:solidFill>
              </a:rPr>
              <a:t>C</a:t>
            </a:r>
            <a:r>
              <a:rPr sz="7200" spc="370" dirty="0">
                <a:solidFill>
                  <a:srgbClr val="FFFFFF"/>
                </a:solidFill>
              </a:rPr>
              <a:t>K</a:t>
            </a:r>
            <a:r>
              <a:rPr sz="7200" spc="229" dirty="0">
                <a:solidFill>
                  <a:srgbClr val="FFFFFF"/>
                </a:solidFill>
              </a:rPr>
              <a:t>E</a:t>
            </a:r>
            <a:r>
              <a:rPr sz="7200" spc="50" dirty="0">
                <a:solidFill>
                  <a:srgbClr val="FFFFFF"/>
                </a:solidFill>
              </a:rPr>
              <a:t>T</a:t>
            </a:r>
            <a:r>
              <a:rPr sz="7200" spc="55" dirty="0">
                <a:solidFill>
                  <a:srgbClr val="FFFFFF"/>
                </a:solidFill>
              </a:rPr>
              <a:t>I</a:t>
            </a:r>
            <a:r>
              <a:rPr sz="7200" spc="685" dirty="0">
                <a:solidFill>
                  <a:srgbClr val="FFFFFF"/>
                </a:solidFill>
              </a:rPr>
              <a:t>N</a:t>
            </a:r>
            <a:r>
              <a:rPr sz="7200" spc="240" dirty="0">
                <a:solidFill>
                  <a:srgbClr val="FFFFFF"/>
                </a:solidFill>
              </a:rPr>
              <a:t>G  </a:t>
            </a:r>
            <a:r>
              <a:rPr sz="7200" spc="490" dirty="0">
                <a:solidFill>
                  <a:srgbClr val="FFFFFF"/>
                </a:solidFill>
              </a:rPr>
              <a:t>SYSTEM</a:t>
            </a:r>
            <a:endParaRPr sz="7200" dirty="0"/>
          </a:p>
        </p:txBody>
      </p:sp>
      <p:sp>
        <p:nvSpPr>
          <p:cNvPr id="15" name="object 15"/>
          <p:cNvSpPr txBox="1"/>
          <p:nvPr/>
        </p:nvSpPr>
        <p:spPr>
          <a:xfrm>
            <a:off x="438513" y="3347104"/>
            <a:ext cx="4675505" cy="4195379"/>
          </a:xfrm>
          <a:prstGeom prst="rect">
            <a:avLst/>
          </a:prstGeom>
        </p:spPr>
        <p:txBody>
          <a:bodyPr vert="horz" wrap="square" lIns="0" tIns="2279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95"/>
              </a:spcBef>
            </a:pPr>
            <a:r>
              <a:rPr sz="2850" b="1" spc="3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850" b="1" spc="-65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2850" b="1" spc="-6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850" b="1" spc="85" dirty="0">
                <a:solidFill>
                  <a:srgbClr val="FFFFFF"/>
                </a:solidFill>
                <a:latin typeface="Trebuchet MS"/>
                <a:cs typeface="Trebuchet MS"/>
              </a:rPr>
              <a:t>pp</a:t>
            </a:r>
            <a:r>
              <a:rPr sz="2850" b="1" spc="-6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850" b="1" spc="-10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850" b="1" spc="3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850" b="1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50" b="1" spc="-1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850" b="1" spc="-1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850" b="1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850" b="1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50" b="1" spc="-9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850" b="1" spc="2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850" b="1" spc="204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850" b="1" spc="-1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850" b="1" spc="-8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850" b="1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2850" dirty="0">
              <a:latin typeface="Trebuchet MS"/>
              <a:cs typeface="Trebuchet MS"/>
            </a:endParaRPr>
          </a:p>
          <a:p>
            <a:pPr marL="12700" marR="443865">
              <a:lnSpc>
                <a:spcPts val="2950"/>
              </a:lnSpc>
              <a:spcBef>
                <a:spcPts val="1825"/>
              </a:spcBef>
            </a:pPr>
            <a:r>
              <a:rPr lang="en-IN" sz="2600" spc="-30" dirty="0" err="1">
                <a:solidFill>
                  <a:srgbClr val="FFFFFF"/>
                </a:solidFill>
                <a:latin typeface="Trebuchet MS"/>
                <a:cs typeface="Trebuchet MS"/>
              </a:rPr>
              <a:t>PastGuard</a:t>
            </a:r>
            <a:r>
              <a:rPr sz="26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45" dirty="0">
                <a:solidFill>
                  <a:srgbClr val="FFFFFF"/>
                </a:solidFill>
                <a:latin typeface="Trebuchet MS"/>
                <a:cs typeface="Trebuchet MS"/>
              </a:rPr>
              <a:t>allows</a:t>
            </a:r>
            <a:r>
              <a:rPr sz="26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tourists </a:t>
            </a:r>
            <a:r>
              <a:rPr sz="2600" spc="-7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6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2600" spc="-15" dirty="0">
                <a:solidFill>
                  <a:srgbClr val="FFFFFF"/>
                </a:solidFill>
                <a:latin typeface="Trebuchet MS"/>
                <a:cs typeface="Trebuchet MS"/>
              </a:rPr>
              <a:t>pre-book </a:t>
            </a:r>
            <a:r>
              <a:rPr sz="2600" spc="2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600" spc="-75" dirty="0">
                <a:solidFill>
                  <a:srgbClr val="FFFFFF"/>
                </a:solidFill>
                <a:latin typeface="Trebuchet MS"/>
                <a:cs typeface="Trebuchet MS"/>
              </a:rPr>
              <a:t>pre-verify </a:t>
            </a:r>
            <a:r>
              <a:rPr sz="26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-9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600" spc="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1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-19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-1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600" spc="-215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2600" spc="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600" spc="-35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6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9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600" spc="-9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600" spc="-19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-1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-9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spc="204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6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90" dirty="0">
                <a:solidFill>
                  <a:srgbClr val="FFFFFF"/>
                </a:solidFill>
                <a:latin typeface="Trebuchet MS"/>
                <a:cs typeface="Trebuchet MS"/>
              </a:rPr>
              <a:t>a  </a:t>
            </a:r>
            <a:r>
              <a:rPr sz="2600" spc="-45" dirty="0">
                <a:solidFill>
                  <a:srgbClr val="FFFFFF"/>
                </a:solidFill>
                <a:latin typeface="Trebuchet MS"/>
                <a:cs typeface="Trebuchet MS"/>
              </a:rPr>
              <a:t>comfortable</a:t>
            </a:r>
            <a:r>
              <a:rPr sz="26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65" dirty="0">
                <a:solidFill>
                  <a:srgbClr val="FFFFFF"/>
                </a:solidFill>
                <a:latin typeface="Trebuchet MS"/>
                <a:cs typeface="Trebuchet MS"/>
              </a:rPr>
              <a:t>experience.</a:t>
            </a:r>
            <a:endParaRPr sz="2600" dirty="0">
              <a:latin typeface="Trebuchet MS"/>
              <a:cs typeface="Trebuchet MS"/>
            </a:endParaRPr>
          </a:p>
          <a:p>
            <a:pPr marL="12700" marR="5080">
              <a:lnSpc>
                <a:spcPts val="2950"/>
              </a:lnSpc>
              <a:spcBef>
                <a:spcPts val="1739"/>
              </a:spcBef>
            </a:pPr>
            <a:r>
              <a:rPr sz="2600" spc="-3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-9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600" spc="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600" spc="-17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16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6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12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-19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600" spc="4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4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-19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6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7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600" spc="12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600" spc="-1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12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-195" dirty="0">
                <a:solidFill>
                  <a:srgbClr val="FFFFFF"/>
                </a:solidFill>
                <a:latin typeface="Trebuchet MS"/>
                <a:cs typeface="Trebuchet MS"/>
              </a:rPr>
              <a:t>l  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recogntion </a:t>
            </a:r>
            <a:r>
              <a:rPr sz="2600" spc="30" dirty="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sz="2600" spc="2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600" spc="125" dirty="0">
                <a:solidFill>
                  <a:srgbClr val="FFFFFF"/>
                </a:solidFill>
                <a:latin typeface="Trebuchet MS"/>
                <a:cs typeface="Trebuchet MS"/>
              </a:rPr>
              <a:t>baggage </a:t>
            </a:r>
            <a:r>
              <a:rPr sz="2600" spc="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3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26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75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6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Trebuchet MS"/>
                <a:cs typeface="Trebuchet MS"/>
              </a:rPr>
              <a:t>easy</a:t>
            </a:r>
            <a:r>
              <a:rPr sz="26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05" dirty="0">
                <a:solidFill>
                  <a:srgbClr val="FFFFFF"/>
                </a:solidFill>
                <a:latin typeface="Trebuchet MS"/>
                <a:cs typeface="Trebuchet MS"/>
              </a:rPr>
              <a:t>retrieval</a:t>
            </a:r>
            <a:r>
              <a:rPr sz="26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14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6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50" dirty="0">
                <a:solidFill>
                  <a:srgbClr val="FFFFFF"/>
                </a:solidFill>
                <a:latin typeface="Trebuchet MS"/>
                <a:cs typeface="Trebuchet MS"/>
              </a:rPr>
              <a:t>case</a:t>
            </a:r>
            <a:r>
              <a:rPr sz="26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2600" spc="-7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70" dirty="0">
                <a:solidFill>
                  <a:srgbClr val="FFFFFF"/>
                </a:solidFill>
                <a:latin typeface="Trebuchet MS"/>
                <a:cs typeface="Trebuchet MS"/>
              </a:rPr>
              <a:t>misplacement.</a:t>
            </a:r>
            <a:endParaRPr sz="2600" dirty="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776494" y="3753370"/>
            <a:ext cx="4950460" cy="9569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240" dirty="0">
                <a:latin typeface="Trebuchet MS"/>
                <a:cs typeface="Trebuchet MS"/>
              </a:rPr>
              <a:t>U</a:t>
            </a:r>
            <a:r>
              <a:rPr sz="2300" spc="130" dirty="0">
                <a:latin typeface="Trebuchet MS"/>
                <a:cs typeface="Trebuchet MS"/>
              </a:rPr>
              <a:t>p</a:t>
            </a:r>
            <a:r>
              <a:rPr sz="2300" spc="125" dirty="0">
                <a:latin typeface="Trebuchet MS"/>
                <a:cs typeface="Trebuchet MS"/>
              </a:rPr>
              <a:t>o</a:t>
            </a:r>
            <a:r>
              <a:rPr sz="2300" spc="80" dirty="0">
                <a:latin typeface="Trebuchet MS"/>
                <a:cs typeface="Trebuchet MS"/>
              </a:rPr>
              <a:t>n</a:t>
            </a:r>
            <a:r>
              <a:rPr sz="2300" spc="-110" dirty="0">
                <a:latin typeface="Trebuchet MS"/>
                <a:cs typeface="Trebuchet MS"/>
              </a:rPr>
              <a:t> </a:t>
            </a:r>
            <a:r>
              <a:rPr sz="2300" spc="40" dirty="0">
                <a:latin typeface="Trebuchet MS"/>
                <a:cs typeface="Trebuchet MS"/>
              </a:rPr>
              <a:t>a</a:t>
            </a:r>
            <a:r>
              <a:rPr sz="2300" spc="-95" dirty="0">
                <a:latin typeface="Trebuchet MS"/>
                <a:cs typeface="Trebuchet MS"/>
              </a:rPr>
              <a:t>rr</a:t>
            </a:r>
            <a:r>
              <a:rPr sz="2300" spc="-160" dirty="0">
                <a:latin typeface="Trebuchet MS"/>
                <a:cs typeface="Trebuchet MS"/>
              </a:rPr>
              <a:t>i</a:t>
            </a:r>
            <a:r>
              <a:rPr sz="2300" spc="90" dirty="0">
                <a:latin typeface="Trebuchet MS"/>
                <a:cs typeface="Trebuchet MS"/>
              </a:rPr>
              <a:t>v</a:t>
            </a:r>
            <a:r>
              <a:rPr sz="2300" spc="40" dirty="0">
                <a:latin typeface="Trebuchet MS"/>
                <a:cs typeface="Trebuchet MS"/>
              </a:rPr>
              <a:t>a</a:t>
            </a:r>
            <a:r>
              <a:rPr sz="2300" spc="-60" dirty="0">
                <a:latin typeface="Trebuchet MS"/>
                <a:cs typeface="Trebuchet MS"/>
              </a:rPr>
              <a:t>l</a:t>
            </a:r>
            <a:r>
              <a:rPr sz="2300" spc="-330" dirty="0">
                <a:latin typeface="Trebuchet MS"/>
                <a:cs typeface="Trebuchet MS"/>
              </a:rPr>
              <a:t>,</a:t>
            </a:r>
            <a:r>
              <a:rPr sz="2300" spc="-110" dirty="0">
                <a:latin typeface="Trebuchet MS"/>
                <a:cs typeface="Trebuchet MS"/>
              </a:rPr>
              <a:t> </a:t>
            </a:r>
            <a:r>
              <a:rPr sz="2300" spc="100" dirty="0">
                <a:latin typeface="Trebuchet MS"/>
                <a:cs typeface="Trebuchet MS"/>
              </a:rPr>
              <a:t>u</a:t>
            </a:r>
            <a:r>
              <a:rPr sz="2300" spc="180" dirty="0">
                <a:latin typeface="Trebuchet MS"/>
                <a:cs typeface="Trebuchet MS"/>
              </a:rPr>
              <a:t>s</a:t>
            </a:r>
            <a:r>
              <a:rPr sz="2300" spc="90" dirty="0">
                <a:latin typeface="Trebuchet MS"/>
                <a:cs typeface="Trebuchet MS"/>
              </a:rPr>
              <a:t>e</a:t>
            </a:r>
            <a:r>
              <a:rPr sz="2300" spc="-90" dirty="0">
                <a:latin typeface="Trebuchet MS"/>
                <a:cs typeface="Trebuchet MS"/>
              </a:rPr>
              <a:t>r</a:t>
            </a:r>
            <a:r>
              <a:rPr sz="2300" spc="-110" dirty="0">
                <a:latin typeface="Trebuchet MS"/>
                <a:cs typeface="Trebuchet MS"/>
              </a:rPr>
              <a:t> </a:t>
            </a:r>
            <a:r>
              <a:rPr sz="2300" spc="180" dirty="0">
                <a:latin typeface="Trebuchet MS"/>
                <a:cs typeface="Trebuchet MS"/>
              </a:rPr>
              <a:t>s</a:t>
            </a:r>
            <a:r>
              <a:rPr sz="2300" spc="114" dirty="0">
                <a:latin typeface="Trebuchet MS"/>
                <a:cs typeface="Trebuchet MS"/>
              </a:rPr>
              <a:t>c</a:t>
            </a:r>
            <a:r>
              <a:rPr sz="2300" spc="40" dirty="0">
                <a:latin typeface="Trebuchet MS"/>
                <a:cs typeface="Trebuchet MS"/>
              </a:rPr>
              <a:t>a</a:t>
            </a:r>
            <a:r>
              <a:rPr sz="2300" spc="75" dirty="0">
                <a:latin typeface="Trebuchet MS"/>
                <a:cs typeface="Trebuchet MS"/>
              </a:rPr>
              <a:t>n</a:t>
            </a:r>
            <a:r>
              <a:rPr sz="2300" spc="185" dirty="0">
                <a:latin typeface="Trebuchet MS"/>
                <a:cs typeface="Trebuchet MS"/>
              </a:rPr>
              <a:t>s</a:t>
            </a:r>
            <a:r>
              <a:rPr sz="2300" spc="-110" dirty="0">
                <a:latin typeface="Trebuchet MS"/>
                <a:cs typeface="Trebuchet MS"/>
              </a:rPr>
              <a:t> </a:t>
            </a:r>
            <a:r>
              <a:rPr sz="2300" spc="160" dirty="0">
                <a:latin typeface="Trebuchet MS"/>
                <a:cs typeface="Trebuchet MS"/>
              </a:rPr>
              <a:t>QR</a:t>
            </a:r>
            <a:r>
              <a:rPr sz="2300" spc="-110" dirty="0">
                <a:latin typeface="Trebuchet MS"/>
                <a:cs typeface="Trebuchet MS"/>
              </a:rPr>
              <a:t> </a:t>
            </a:r>
            <a:r>
              <a:rPr sz="2300" spc="-100" dirty="0">
                <a:latin typeface="Trebuchet MS"/>
                <a:cs typeface="Trebuchet MS"/>
              </a:rPr>
              <a:t>f</a:t>
            </a:r>
            <a:r>
              <a:rPr sz="2300" spc="125" dirty="0">
                <a:latin typeface="Trebuchet MS"/>
                <a:cs typeface="Trebuchet MS"/>
              </a:rPr>
              <a:t>o</a:t>
            </a:r>
            <a:r>
              <a:rPr sz="2300" spc="-90" dirty="0">
                <a:latin typeface="Trebuchet MS"/>
                <a:cs typeface="Trebuchet MS"/>
              </a:rPr>
              <a:t>r</a:t>
            </a:r>
            <a:r>
              <a:rPr sz="2300" spc="-110" dirty="0">
                <a:latin typeface="Trebuchet MS"/>
                <a:cs typeface="Trebuchet MS"/>
              </a:rPr>
              <a:t> </a:t>
            </a:r>
            <a:r>
              <a:rPr sz="2300" spc="90" dirty="0">
                <a:latin typeface="Trebuchet MS"/>
                <a:cs typeface="Trebuchet MS"/>
              </a:rPr>
              <a:t>e</a:t>
            </a:r>
            <a:r>
              <a:rPr sz="2300" spc="75" dirty="0">
                <a:latin typeface="Trebuchet MS"/>
                <a:cs typeface="Trebuchet MS"/>
              </a:rPr>
              <a:t>n</a:t>
            </a:r>
            <a:r>
              <a:rPr sz="2300" spc="-150" dirty="0">
                <a:latin typeface="Trebuchet MS"/>
                <a:cs typeface="Trebuchet MS"/>
              </a:rPr>
              <a:t>t</a:t>
            </a:r>
            <a:r>
              <a:rPr sz="2300" spc="-95" dirty="0">
                <a:latin typeface="Trebuchet MS"/>
                <a:cs typeface="Trebuchet MS"/>
              </a:rPr>
              <a:t>r</a:t>
            </a:r>
            <a:r>
              <a:rPr sz="2300" spc="110" dirty="0">
                <a:latin typeface="Trebuchet MS"/>
                <a:cs typeface="Trebuchet MS"/>
              </a:rPr>
              <a:t>y</a:t>
            </a:r>
            <a:endParaRPr sz="23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815"/>
              </a:spcBef>
            </a:pPr>
            <a:r>
              <a:rPr sz="2300" spc="85" dirty="0">
                <a:latin typeface="Trebuchet MS"/>
                <a:cs typeface="Trebuchet MS"/>
              </a:rPr>
              <a:t>and</a:t>
            </a:r>
            <a:r>
              <a:rPr sz="2300" spc="-120" dirty="0">
                <a:latin typeface="Trebuchet MS"/>
                <a:cs typeface="Trebuchet MS"/>
              </a:rPr>
              <a:t> </a:t>
            </a:r>
            <a:r>
              <a:rPr sz="2300" spc="-20" dirty="0">
                <a:latin typeface="Trebuchet MS"/>
                <a:cs typeface="Trebuchet MS"/>
              </a:rPr>
              <a:t>facial</a:t>
            </a:r>
            <a:r>
              <a:rPr sz="2300" spc="-114" dirty="0">
                <a:latin typeface="Trebuchet MS"/>
                <a:cs typeface="Trebuchet MS"/>
              </a:rPr>
              <a:t> </a:t>
            </a:r>
            <a:r>
              <a:rPr sz="2300" spc="20" dirty="0">
                <a:latin typeface="Trebuchet MS"/>
                <a:cs typeface="Trebuchet MS"/>
              </a:rPr>
              <a:t>data</a:t>
            </a:r>
            <a:r>
              <a:rPr sz="2300" spc="-114" dirty="0">
                <a:latin typeface="Trebuchet MS"/>
                <a:cs typeface="Trebuchet MS"/>
              </a:rPr>
              <a:t> </a:t>
            </a:r>
            <a:r>
              <a:rPr sz="2300" spc="105" dirty="0">
                <a:latin typeface="Trebuchet MS"/>
                <a:cs typeface="Trebuchet MS"/>
              </a:rPr>
              <a:t>scanned</a:t>
            </a:r>
            <a:r>
              <a:rPr sz="2300" spc="-114" dirty="0">
                <a:latin typeface="Trebuchet MS"/>
                <a:cs typeface="Trebuchet MS"/>
              </a:rPr>
              <a:t> </a:t>
            </a:r>
            <a:r>
              <a:rPr sz="2300" spc="-20" dirty="0">
                <a:latin typeface="Trebuchet MS"/>
                <a:cs typeface="Trebuchet MS"/>
              </a:rPr>
              <a:t>for</a:t>
            </a:r>
            <a:r>
              <a:rPr sz="2300" spc="-114" dirty="0">
                <a:latin typeface="Trebuchet MS"/>
                <a:cs typeface="Trebuchet MS"/>
              </a:rPr>
              <a:t> </a:t>
            </a:r>
            <a:r>
              <a:rPr sz="2300" spc="-25" dirty="0">
                <a:latin typeface="Trebuchet MS"/>
                <a:cs typeface="Trebuchet MS"/>
              </a:rPr>
              <a:t>security.</a:t>
            </a:r>
            <a:endParaRPr sz="2300" dirty="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776494" y="5707778"/>
            <a:ext cx="4933315" cy="9569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105" dirty="0">
                <a:latin typeface="Trebuchet MS"/>
                <a:cs typeface="Trebuchet MS"/>
              </a:rPr>
              <a:t>Belongings</a:t>
            </a:r>
            <a:r>
              <a:rPr sz="2300" spc="-114" dirty="0">
                <a:latin typeface="Trebuchet MS"/>
                <a:cs typeface="Trebuchet MS"/>
              </a:rPr>
              <a:t> </a:t>
            </a:r>
            <a:r>
              <a:rPr sz="2300" spc="15" dirty="0">
                <a:latin typeface="Trebuchet MS"/>
                <a:cs typeface="Trebuchet MS"/>
              </a:rPr>
              <a:t>of</a:t>
            </a:r>
            <a:r>
              <a:rPr sz="2300" spc="-110" dirty="0">
                <a:latin typeface="Trebuchet MS"/>
                <a:cs typeface="Trebuchet MS"/>
              </a:rPr>
              <a:t> </a:t>
            </a:r>
            <a:r>
              <a:rPr sz="2300" spc="5" dirty="0">
                <a:latin typeface="Trebuchet MS"/>
                <a:cs typeface="Trebuchet MS"/>
              </a:rPr>
              <a:t>the</a:t>
            </a:r>
            <a:r>
              <a:rPr sz="2300" spc="-114" dirty="0">
                <a:latin typeface="Trebuchet MS"/>
                <a:cs typeface="Trebuchet MS"/>
              </a:rPr>
              <a:t> </a:t>
            </a:r>
            <a:r>
              <a:rPr sz="2300" spc="70" dirty="0">
                <a:latin typeface="Trebuchet MS"/>
                <a:cs typeface="Trebuchet MS"/>
              </a:rPr>
              <a:t>user</a:t>
            </a:r>
            <a:r>
              <a:rPr sz="2300" spc="-110" dirty="0">
                <a:latin typeface="Trebuchet MS"/>
                <a:cs typeface="Trebuchet MS"/>
              </a:rPr>
              <a:t> </a:t>
            </a:r>
            <a:r>
              <a:rPr sz="2300" spc="75" dirty="0">
                <a:latin typeface="Trebuchet MS"/>
                <a:cs typeface="Trebuchet MS"/>
              </a:rPr>
              <a:t>also</a:t>
            </a:r>
            <a:r>
              <a:rPr sz="2300" spc="-110" dirty="0">
                <a:latin typeface="Trebuchet MS"/>
                <a:cs typeface="Trebuchet MS"/>
              </a:rPr>
              <a:t> </a:t>
            </a:r>
            <a:r>
              <a:rPr sz="2300" spc="105" dirty="0">
                <a:latin typeface="Trebuchet MS"/>
                <a:cs typeface="Trebuchet MS"/>
              </a:rPr>
              <a:t>scanned</a:t>
            </a:r>
            <a:endParaRPr sz="23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815"/>
              </a:spcBef>
            </a:pPr>
            <a:r>
              <a:rPr sz="2300" spc="85" dirty="0">
                <a:latin typeface="Trebuchet MS"/>
                <a:cs typeface="Trebuchet MS"/>
              </a:rPr>
              <a:t>and</a:t>
            </a:r>
            <a:r>
              <a:rPr sz="2300" spc="-120" dirty="0">
                <a:latin typeface="Trebuchet MS"/>
                <a:cs typeface="Trebuchet MS"/>
              </a:rPr>
              <a:t> </a:t>
            </a:r>
            <a:r>
              <a:rPr sz="2300" spc="105" dirty="0">
                <a:latin typeface="Trebuchet MS"/>
                <a:cs typeface="Trebuchet MS"/>
              </a:rPr>
              <a:t>tagged</a:t>
            </a:r>
            <a:r>
              <a:rPr sz="2300" spc="-114" dirty="0">
                <a:latin typeface="Trebuchet MS"/>
                <a:cs typeface="Trebuchet MS"/>
              </a:rPr>
              <a:t> </a:t>
            </a:r>
            <a:r>
              <a:rPr sz="2300" spc="-10" dirty="0">
                <a:latin typeface="Trebuchet MS"/>
                <a:cs typeface="Trebuchet MS"/>
              </a:rPr>
              <a:t>to</a:t>
            </a:r>
            <a:r>
              <a:rPr sz="2300" spc="-114" dirty="0">
                <a:latin typeface="Trebuchet MS"/>
                <a:cs typeface="Trebuchet MS"/>
              </a:rPr>
              <a:t> </a:t>
            </a:r>
            <a:r>
              <a:rPr sz="2300" spc="10" dirty="0">
                <a:latin typeface="Trebuchet MS"/>
                <a:cs typeface="Trebuchet MS"/>
              </a:rPr>
              <a:t>user’s</a:t>
            </a:r>
            <a:r>
              <a:rPr sz="2300" spc="-114" dirty="0">
                <a:latin typeface="Trebuchet MS"/>
                <a:cs typeface="Trebuchet MS"/>
              </a:rPr>
              <a:t> </a:t>
            </a:r>
            <a:r>
              <a:rPr sz="2300" spc="-70" dirty="0">
                <a:latin typeface="Trebuchet MS"/>
                <a:cs typeface="Trebuchet MS"/>
              </a:rPr>
              <a:t>data.</a:t>
            </a:r>
            <a:endParaRPr sz="2300" dirty="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880278" y="1894626"/>
            <a:ext cx="4256405" cy="9569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25" dirty="0">
                <a:latin typeface="Trebuchet MS"/>
                <a:cs typeface="Trebuchet MS"/>
              </a:rPr>
              <a:t>Tickets</a:t>
            </a:r>
            <a:r>
              <a:rPr sz="2300" spc="-110" dirty="0">
                <a:latin typeface="Trebuchet MS"/>
                <a:cs typeface="Trebuchet MS"/>
              </a:rPr>
              <a:t> </a:t>
            </a:r>
            <a:r>
              <a:rPr sz="2300" spc="110" dirty="0">
                <a:latin typeface="Trebuchet MS"/>
                <a:cs typeface="Trebuchet MS"/>
              </a:rPr>
              <a:t>booked</a:t>
            </a:r>
            <a:r>
              <a:rPr sz="2300" spc="-110" dirty="0">
                <a:latin typeface="Trebuchet MS"/>
                <a:cs typeface="Trebuchet MS"/>
              </a:rPr>
              <a:t> </a:t>
            </a:r>
            <a:r>
              <a:rPr sz="2300" spc="25" dirty="0">
                <a:latin typeface="Trebuchet MS"/>
                <a:cs typeface="Trebuchet MS"/>
              </a:rPr>
              <a:t>online</a:t>
            </a:r>
            <a:r>
              <a:rPr sz="2300" spc="-110" dirty="0">
                <a:latin typeface="Trebuchet MS"/>
                <a:cs typeface="Trebuchet MS"/>
              </a:rPr>
              <a:t> </a:t>
            </a:r>
            <a:r>
              <a:rPr sz="2300" spc="85" dirty="0">
                <a:latin typeface="Trebuchet MS"/>
                <a:cs typeface="Trebuchet MS"/>
              </a:rPr>
              <a:t>and</a:t>
            </a:r>
            <a:r>
              <a:rPr sz="2300" spc="-110" dirty="0">
                <a:latin typeface="Trebuchet MS"/>
                <a:cs typeface="Trebuchet MS"/>
              </a:rPr>
              <a:t> </a:t>
            </a:r>
            <a:r>
              <a:rPr sz="2300" spc="70" dirty="0">
                <a:latin typeface="Trebuchet MS"/>
                <a:cs typeface="Trebuchet MS"/>
              </a:rPr>
              <a:t>user</a:t>
            </a:r>
            <a:endParaRPr sz="23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815"/>
              </a:spcBef>
            </a:pPr>
            <a:r>
              <a:rPr sz="2300" spc="10" dirty="0">
                <a:latin typeface="Trebuchet MS"/>
                <a:cs typeface="Trebuchet MS"/>
              </a:rPr>
              <a:t>pre-verified</a:t>
            </a:r>
            <a:r>
              <a:rPr sz="2300" spc="-120" dirty="0">
                <a:latin typeface="Trebuchet MS"/>
                <a:cs typeface="Trebuchet MS"/>
              </a:rPr>
              <a:t> </a:t>
            </a:r>
            <a:r>
              <a:rPr sz="2300" spc="95" dirty="0">
                <a:latin typeface="Trebuchet MS"/>
                <a:cs typeface="Trebuchet MS"/>
              </a:rPr>
              <a:t>using</a:t>
            </a:r>
            <a:r>
              <a:rPr sz="2300" spc="-120" dirty="0">
                <a:latin typeface="Trebuchet MS"/>
                <a:cs typeface="Trebuchet MS"/>
              </a:rPr>
              <a:t> </a:t>
            </a:r>
            <a:r>
              <a:rPr sz="2300" spc="25" dirty="0">
                <a:latin typeface="Trebuchet MS"/>
                <a:cs typeface="Trebuchet MS"/>
              </a:rPr>
              <a:t>KYC.</a:t>
            </a:r>
            <a:endParaRPr sz="2300" dirty="0">
              <a:latin typeface="Trebuchet MS"/>
              <a:cs typeface="Trebuchet M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DA4FD02-9C07-9AB8-99D3-4D20FC1F5F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597477"/>
            <a:ext cx="3600087" cy="13782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137" y="8807714"/>
            <a:ext cx="18274030" cy="28575"/>
          </a:xfrm>
          <a:custGeom>
            <a:avLst/>
            <a:gdLst/>
            <a:ahLst/>
            <a:cxnLst/>
            <a:rect l="l" t="t" r="r" b="b"/>
            <a:pathLst>
              <a:path w="18274030" h="28575">
                <a:moveTo>
                  <a:pt x="0" y="0"/>
                </a:moveTo>
                <a:lnTo>
                  <a:pt x="18273863" y="0"/>
                </a:lnTo>
                <a:lnTo>
                  <a:pt x="18273863" y="28575"/>
                </a:lnTo>
                <a:lnTo>
                  <a:pt x="0" y="2857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8288635" cy="2253615"/>
          </a:xfrm>
          <a:custGeom>
            <a:avLst/>
            <a:gdLst/>
            <a:ahLst/>
            <a:cxnLst/>
            <a:rect l="l" t="t" r="r" b="b"/>
            <a:pathLst>
              <a:path w="18288635" h="2253615">
                <a:moveTo>
                  <a:pt x="18288026" y="2253034"/>
                </a:moveTo>
                <a:lnTo>
                  <a:pt x="0" y="2253034"/>
                </a:lnTo>
                <a:lnTo>
                  <a:pt x="0" y="0"/>
                </a:lnTo>
                <a:lnTo>
                  <a:pt x="18288026" y="0"/>
                </a:lnTo>
                <a:lnTo>
                  <a:pt x="18288026" y="22530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4" name="object 4"/>
          <p:cNvGrpSpPr/>
          <p:nvPr/>
        </p:nvGrpSpPr>
        <p:grpSpPr>
          <a:xfrm>
            <a:off x="0" y="6974220"/>
            <a:ext cx="18287999" cy="2284293"/>
            <a:chOff x="0" y="6974220"/>
            <a:chExt cx="18287999" cy="2284293"/>
          </a:xfrm>
        </p:grpSpPr>
        <p:sp>
          <p:nvSpPr>
            <p:cNvPr id="5" name="object 5"/>
            <p:cNvSpPr/>
            <p:nvPr/>
          </p:nvSpPr>
          <p:spPr>
            <a:xfrm>
              <a:off x="6482608" y="8812743"/>
              <a:ext cx="5176520" cy="445770"/>
            </a:xfrm>
            <a:custGeom>
              <a:avLst/>
              <a:gdLst/>
              <a:ahLst/>
              <a:cxnLst/>
              <a:rect l="l" t="t" r="r" b="b"/>
              <a:pathLst>
                <a:path w="5176520" h="445770">
                  <a:moveTo>
                    <a:pt x="5176063" y="445232"/>
                  </a:moveTo>
                  <a:lnTo>
                    <a:pt x="0" y="445232"/>
                  </a:lnTo>
                  <a:lnTo>
                    <a:pt x="0" y="0"/>
                  </a:lnTo>
                  <a:lnTo>
                    <a:pt x="5176063" y="0"/>
                  </a:lnTo>
                  <a:lnTo>
                    <a:pt x="5176063" y="4452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974220"/>
              <a:ext cx="6651680" cy="22733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9707" y="7576595"/>
              <a:ext cx="2121102" cy="13588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36349" y="6974220"/>
              <a:ext cx="6651650" cy="227330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794726" y="8655308"/>
            <a:ext cx="4726940" cy="566181"/>
          </a:xfrm>
          <a:prstGeom prst="rect">
            <a:avLst/>
          </a:prstGeom>
        </p:spPr>
        <p:txBody>
          <a:bodyPr vert="horz" wrap="square" lIns="0" tIns="133985" rIns="0" bIns="0" rtlCol="0">
            <a:spAutoFit/>
          </a:bodyPr>
          <a:lstStyle/>
          <a:p>
            <a:pPr marR="20320" algn="ctr">
              <a:lnSpc>
                <a:spcPct val="100000"/>
              </a:lnSpc>
              <a:spcBef>
                <a:spcPts val="1055"/>
              </a:spcBef>
            </a:pPr>
            <a:r>
              <a:rPr lang="en-US" sz="2800" spc="434" dirty="0">
                <a:solidFill>
                  <a:schemeClr val="bg1"/>
                </a:solidFill>
                <a:latin typeface="Trebuchet MS"/>
                <a:cs typeface="Trebuchet MS"/>
              </a:rPr>
              <a:t>ENSURING </a:t>
            </a:r>
            <a:r>
              <a:rPr lang="en-US" sz="2800" b="1" spc="434" dirty="0">
                <a:solidFill>
                  <a:schemeClr val="bg1"/>
                </a:solidFill>
                <a:latin typeface="Trebuchet MS"/>
                <a:cs typeface="Trebuchet MS"/>
              </a:rPr>
              <a:t>TOMORROW</a:t>
            </a:r>
            <a:endParaRPr sz="28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50453" y="4144684"/>
            <a:ext cx="7413625" cy="1603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350" b="1" spc="-95" dirty="0">
                <a:latin typeface="Trebuchet MS"/>
                <a:cs typeface="Trebuchet MS"/>
              </a:rPr>
              <a:t>THANK</a:t>
            </a:r>
            <a:r>
              <a:rPr sz="10350" b="1" spc="-260" dirty="0">
                <a:latin typeface="Trebuchet MS"/>
                <a:cs typeface="Trebuchet MS"/>
              </a:rPr>
              <a:t> </a:t>
            </a:r>
            <a:r>
              <a:rPr sz="10350" b="1" spc="590" dirty="0">
                <a:latin typeface="Trebuchet MS"/>
                <a:cs typeface="Trebuchet MS"/>
              </a:rPr>
              <a:t>YOU</a:t>
            </a:r>
            <a:endParaRPr sz="1035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04800" y="117136"/>
            <a:ext cx="7081796" cy="193578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5005"/>
              </a:lnSpc>
              <a:spcBef>
                <a:spcPts val="95"/>
              </a:spcBef>
            </a:pPr>
            <a:r>
              <a:rPr sz="4250" b="0" spc="-105" dirty="0">
                <a:solidFill>
                  <a:srgbClr val="FFFFFF"/>
                </a:solidFill>
                <a:latin typeface="Trebuchet MS"/>
                <a:cs typeface="Trebuchet MS"/>
              </a:rPr>
              <a:t>Presented</a:t>
            </a:r>
            <a:r>
              <a:rPr sz="4250" b="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250" b="0" spc="-285" dirty="0">
                <a:solidFill>
                  <a:srgbClr val="FFFFFF"/>
                </a:solidFill>
                <a:latin typeface="Trebuchet MS"/>
                <a:cs typeface="Trebuchet MS"/>
              </a:rPr>
              <a:t>By:</a:t>
            </a:r>
            <a:endParaRPr sz="4250" dirty="0">
              <a:latin typeface="Trebuchet MS"/>
              <a:cs typeface="Trebuchet MS"/>
            </a:endParaRPr>
          </a:p>
          <a:p>
            <a:pPr marL="12700">
              <a:lnSpc>
                <a:spcPts val="5005"/>
              </a:lnSpc>
            </a:pPr>
            <a:r>
              <a:rPr sz="4250" b="0" spc="125" dirty="0">
                <a:solidFill>
                  <a:srgbClr val="FFFFFF"/>
                </a:solidFill>
              </a:rPr>
              <a:t>TEAM</a:t>
            </a:r>
            <a:r>
              <a:rPr lang="en-IN" sz="4250" b="0" spc="125" dirty="0">
                <a:solidFill>
                  <a:srgbClr val="FFFFFF"/>
                </a:solidFill>
              </a:rPr>
              <a:t> </a:t>
            </a:r>
            <a:r>
              <a:rPr sz="4250" b="0" spc="125" dirty="0">
                <a:solidFill>
                  <a:srgbClr val="FFFFFF"/>
                </a:solidFill>
              </a:rPr>
              <a:t>-</a:t>
            </a:r>
            <a:r>
              <a:rPr lang="en-IN" sz="4400" b="0" spc="160" dirty="0"/>
              <a:t> </a:t>
            </a:r>
            <a:r>
              <a:rPr lang="en-IN" sz="4400" spc="160" dirty="0">
                <a:solidFill>
                  <a:schemeClr val="bg1"/>
                </a:solidFill>
              </a:rPr>
              <a:t>TECHNO MAVERICKS</a:t>
            </a:r>
            <a:endParaRPr sz="4250" dirty="0">
              <a:solidFill>
                <a:schemeClr val="bg1"/>
              </a:solidFill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91141" y="835733"/>
            <a:ext cx="9105899" cy="15239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</TotalTime>
  <Words>419</Words>
  <Application>Microsoft Office PowerPoint</Application>
  <PresentationFormat>Custom</PresentationFormat>
  <Paragraphs>66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Calibri</vt:lpstr>
      <vt:lpstr>Trebuchet MS</vt:lpstr>
      <vt:lpstr>Office Theme</vt:lpstr>
      <vt:lpstr>TEAM - TECHNO MAVERICKS</vt:lpstr>
      <vt:lpstr>THE PROBLEM:  HISTORY AT  STAKE?</vt:lpstr>
      <vt:lpstr>OUR SOLUTION: PASTGUARD</vt:lpstr>
      <vt:lpstr>VANDALISM  SURVEILLANCE</vt:lpstr>
      <vt:lpstr>LITTER  DETECTION Cameras detect any litter stable  for a long period of time.</vt:lpstr>
      <vt:lpstr>Finding a Way to Retrieve  Belongings Surveillance cameras able enough to  detect any lost bags and trace it’s  original owners.</vt:lpstr>
      <vt:lpstr>QR-BASED TICKETING  SYSTEM</vt:lpstr>
      <vt:lpstr>Presented By: TEAM - TECHNO MAVERICKS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HeritageShield - Explained </dc:title>
  <dc:creator>Shaurya D Verma</dc:creator>
  <cp:keywords>DAFun2b0EqI,BAFgGyLvlus</cp:keywords>
  <cp:lastModifiedBy>Ishan Katoch</cp:lastModifiedBy>
  <cp:revision>2</cp:revision>
  <dcterms:created xsi:type="dcterms:W3CDTF">2024-01-31T13:37:15Z</dcterms:created>
  <dcterms:modified xsi:type="dcterms:W3CDTF">2024-01-31T15:42:59Z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2023-09-30T00:00:00Z</vt:filetime>
  </property>
  <property fmtid="{D5CDD505-2E9C-101B-9397-08002B2CF9AE}" pid="3" name="Creator">
    <vt:lpwstr>Canva</vt:lpwstr>
  </property>
  <property fmtid="{D5CDD505-2E9C-101B-9397-08002B2CF9AE}" pid="4" name="LastSaved">
    <vt:filetime>2024-01-31T00:00:00Z</vt:filetime>
  </property>
</Properties>
</file>